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95" r:id="rId2"/>
    <p:sldId id="796" r:id="rId3"/>
    <p:sldId id="797" r:id="rId4"/>
    <p:sldId id="7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88"/>
    <a:srgbClr val="C7EAE5"/>
    <a:srgbClr val="003476"/>
    <a:srgbClr val="ED1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624"/>
    <p:restoredTop sz="94707"/>
  </p:normalViewPr>
  <p:slideViewPr>
    <p:cSldViewPr snapToGrid="0">
      <p:cViewPr varScale="1">
        <p:scale>
          <a:sx n="103" d="100"/>
          <a:sy n="103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35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1CF8825-A6AF-F18C-4C04-14B51F0E17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3EDDE0C-EBB0-8AAC-B056-C5C63B3907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AD693-5314-1D4F-B794-193305A48D87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DEB3B3D-1310-BC1A-3AD1-50115D712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6EEC54-2FD0-C1D2-A96D-E42097C43B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D28D7-6732-3844-8417-BAC627E2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D85C3-971C-2C4D-9780-28B2EA78384D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FB5FC-D200-5C46-944B-3FD2544EE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BCC6AB-56CC-74C9-B3D4-3BA58B50D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469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3FDAF6-6A87-9D61-0DFE-1E253D82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365126"/>
            <a:ext cx="11222182" cy="57698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1108364"/>
            <a:ext cx="5403273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03432E-6AB4-3F40-3CC5-1541FFB3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180" y="1108364"/>
            <a:ext cx="5403273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89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3739553" cy="5811837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03432E-6AB4-3F40-3CC5-1541FFB3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5024" y="365126"/>
            <a:ext cx="7317429" cy="5811837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11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3FDAF6-6A87-9D61-0DFE-1E253D82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365126"/>
            <a:ext cx="11222182" cy="57698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1108364"/>
            <a:ext cx="11215261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2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ACB5F47-161E-DB20-A084-7821C1943468}"/>
              </a:ext>
            </a:extLst>
          </p:cNvPr>
          <p:cNvSpPr/>
          <p:nvPr userDrawn="1"/>
        </p:nvSpPr>
        <p:spPr>
          <a:xfrm>
            <a:off x="0" y="6428866"/>
            <a:ext cx="12192000" cy="429134"/>
          </a:xfrm>
          <a:prstGeom prst="rect">
            <a:avLst/>
          </a:prstGeom>
          <a:solidFill>
            <a:srgbClr val="5B4A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99AD085-627F-4DC2-4ED7-995E7A6D6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DF8B082-BC7F-8809-DC0B-D2AED3264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xmlns="" id="{F439D23B-6ADD-1CED-4C64-A1F0FCCA3510}"/>
              </a:ext>
            </a:extLst>
          </p:cNvPr>
          <p:cNvSpPr txBox="1">
            <a:spLocks/>
          </p:cNvSpPr>
          <p:nvPr userDrawn="1"/>
        </p:nvSpPr>
        <p:spPr>
          <a:xfrm>
            <a:off x="4538949" y="6482940"/>
            <a:ext cx="3227943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Source Sans Pro" panose="020B07030304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Υπουργείο Περιβάλλοντος και Ενέργειας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fld id="{6B7245F1-67C3-B846-9D17-423DE4AA6DF1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xmlns="" id="{7169EE4E-D874-9624-1811-7F3DEBA554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112" y="6449885"/>
            <a:ext cx="736688" cy="37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64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61" r:id="rId3"/>
    <p:sldLayoutId id="2147483660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54F19A-3D41-FC51-4DBC-BE501A8C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αποτίμηση των τιμών στα καύσιμα έως τώρα</a:t>
            </a:r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5360C6E7-017C-5DD3-A6E9-7939B4E1F8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37201" y="1108075"/>
            <a:ext cx="7800124" cy="506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55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AC30A770-206D-FE0E-C640-5D2153F4F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89" y="365126"/>
            <a:ext cx="5198449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dirty="0"/>
              <a:t>Στην ηλεκτρική ενέργεια οι τιμές για τον Μάρτιο διαμορφώνονται σε χαμηλότερο επίπεδα σε σχέση με την μέση τιμή το 2024 και το 2025. </a:t>
            </a:r>
            <a:endParaRPr lang="en-US" sz="3600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61EFF5EE-5FBB-DEBA-1167-2EBA3663EB8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46842" y="365126"/>
            <a:ext cx="4888196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0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D0107CF3-DBCC-B21F-F938-128DB9E95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515851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dirty="0"/>
              <a:t>Έως τώρα τον Μάρτιο η Ελλάδα έχει χαμηλότερες τιμές στην χονδρική από τις περισσότερες χώρες της ΕΕ.</a:t>
            </a:r>
            <a:endParaRPr lang="en-US" sz="3600" dirty="0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xmlns="" id="{98CCDB2B-72C6-E07F-E08B-B0BA6F32AD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8043" y="365125"/>
            <a:ext cx="5573445" cy="5811838"/>
          </a:xfrm>
        </p:spPr>
      </p:pic>
    </p:spTree>
    <p:extLst>
      <p:ext uri="{BB962C8B-B14F-4D97-AF65-F5344CB8AC3E}">
        <p14:creationId xmlns:p14="http://schemas.microsoft.com/office/powerpoint/2010/main" val="189983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0E0A06B1-EF10-8885-EEB7-5C6826784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3939310" cy="5811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b="1" dirty="0"/>
              <a:t>Η μεγάλη αύξηση στις ΑΠΕ (+2.8 </a:t>
            </a:r>
            <a:r>
              <a:rPr lang="en-US" sz="3200" b="1" dirty="0"/>
              <a:t>GW </a:t>
            </a:r>
            <a:r>
              <a:rPr lang="el-GR" sz="3200" b="1" dirty="0"/>
              <a:t>έναντι του 2025) μας δίνει επιπλέον αναχώματα κατά της ακρίβειας στο ρεύμα. </a:t>
            </a:r>
            <a:endParaRPr lang="en-US" sz="3200" b="1" dirty="0"/>
          </a:p>
        </p:txBody>
      </p:sp>
      <p:pic>
        <p:nvPicPr>
          <p:cNvPr id="5" name="Content Placeholder 4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xmlns="" id="{13D57864-9997-B182-152E-A2C47B92F6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85855" y="368433"/>
            <a:ext cx="6859597" cy="5808530"/>
          </a:xfrm>
        </p:spPr>
      </p:pic>
    </p:spTree>
    <p:extLst>
      <p:ext uri="{BB962C8B-B14F-4D97-AF65-F5344CB8AC3E}">
        <p14:creationId xmlns:p14="http://schemas.microsoft.com/office/powerpoint/2010/main" val="10740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22372</TotalTime>
  <Words>72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Η αποτίμηση των τιμών στα καύσιμα έως τώρα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Nikos Tsafos</dc:creator>
  <cp:lastModifiedBy>Γιάννης Αγουρίδης</cp:lastModifiedBy>
  <cp:revision>813</cp:revision>
  <dcterms:created xsi:type="dcterms:W3CDTF">2022-10-15T15:55:46Z</dcterms:created>
  <dcterms:modified xsi:type="dcterms:W3CDTF">2026-03-11T13:40:11Z</dcterms:modified>
</cp:coreProperties>
</file>