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13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20635720793527E-2"/>
          <c:y val="2.9392945200220313E-2"/>
          <c:w val="0.84427644907918531"/>
          <c:h val="0.93750005924659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8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Pt>
            <c:idx val="2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64-9A48-81C2-9C6D93D3B7DC}"/>
              </c:ext>
            </c:extLst>
          </c:dPt>
          <c:dLbls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ΠΟΛΥ + ΑΡΚΕΤΑ</c:v>
                </c:pt>
                <c:pt idx="1">
                  <c:v>ΟΥΤΕ ΠΟΛΥ/ΟΥΤΕ ΛΙΓΟ</c:v>
                </c:pt>
                <c:pt idx="2">
                  <c:v>ΛΙΓΟ + ΚΑΘΟΛΟΥ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</c:v>
                </c:pt>
                <c:pt idx="1">
                  <c:v>16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008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3366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</c:v>
                </c:pt>
                <c:pt idx="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82063475378794"/>
          <c:y val="8.321891362773981E-2"/>
          <c:w val="0.72127995784998322"/>
          <c:h val="0.83356217274451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DD8047">
                  <a:lumMod val="60000"/>
                  <a:lumOff val="40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</c:v>
                </c:pt>
                <c:pt idx="1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8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20635720793527E-2"/>
          <c:y val="2.9392945200220309E-2"/>
          <c:w val="0.8442764490791852"/>
          <c:h val="0.937500059246592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8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Pt>
            <c:idx val="2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64-9A48-81C2-9C6D93D3B7DC}"/>
              </c:ext>
            </c:extLst>
          </c:dPt>
          <c:dLbls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ΠΟΛΥ + ΑΡΚΕΤΑ</c:v>
                </c:pt>
                <c:pt idx="1">
                  <c:v>ΟΥΤΕ ΠΟΛΥ/ΟΥΤΕ ΛΙΓΟ</c:v>
                </c:pt>
                <c:pt idx="2">
                  <c:v>ΛΙΓΟ + ΚΑΘΟΛΟΥ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20635720793527E-2"/>
          <c:y val="2.9392945200220309E-2"/>
          <c:w val="0.8442764490791852"/>
          <c:h val="0.937500059246592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8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Pt>
            <c:idx val="2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64-9A48-81C2-9C6D93D3B7DC}"/>
              </c:ext>
            </c:extLst>
          </c:dPt>
          <c:dPt>
            <c:idx val="3"/>
            <c:spPr>
              <a:solidFill>
                <a:sysClr val="windowText" lastClr="000000">
                  <a:lumMod val="85000"/>
                  <a:lumOff val="15000"/>
                </a:sysClr>
              </a:solidFill>
            </c:spPr>
          </c:dPt>
          <c:dLbls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3"/>
                <c:pt idx="0">
                  <c:v>ΠΟΛΥ + ΑΡΚΕΤΑ</c:v>
                </c:pt>
                <c:pt idx="1">
                  <c:v>ΟΥΤΕ ΠΟΛΥ/ΟΥΤΕ ΛΙΓΟ</c:v>
                </c:pt>
                <c:pt idx="2">
                  <c:v>ΛΙΓΟ + ΚΑΘΟΛΟΥ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</c:v>
                </c:pt>
                <c:pt idx="1">
                  <c:v>15</c:v>
                </c:pt>
                <c:pt idx="2">
                  <c:v>16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20635720793527E-2"/>
          <c:y val="2.9392945200220309E-2"/>
          <c:w val="0.8442764490791852"/>
          <c:h val="0.937500059246592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spPr>
              <a:solidFill>
                <a:srgbClr val="8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Pt>
            <c:idx val="2"/>
            <c:spPr>
              <a:solidFill>
                <a:sysClr val="window" lastClr="FFFFFF">
                  <a:lumMod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64-9A48-81C2-9C6D93D3B7DC}"/>
              </c:ext>
            </c:extLst>
          </c:dPt>
          <c:dLbls>
            <c:dLbl>
              <c:idx val="1"/>
              <c:layout>
                <c:manualLayout>
                  <c:x val="0"/>
                  <c:y val="3.611672242165942E-2"/>
                </c:manualLayout>
              </c:layout>
              <c:showPercent val="1"/>
            </c:dLbl>
            <c:dLbl>
              <c:idx val="2"/>
              <c:delete val="1"/>
            </c:dLbl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ΝΑΙ</c:v>
                </c:pt>
                <c:pt idx="1">
                  <c:v>ΟΧΙ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99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3366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>
        <c:manualLayout>
          <c:layoutTarget val="inner"/>
          <c:xMode val="edge"/>
          <c:yMode val="edge"/>
          <c:x val="0.13382063475378794"/>
          <c:y val="8.321891362773981E-2"/>
          <c:w val="0.72127995784998322"/>
          <c:h val="0.83356217274451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8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8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82063475378794"/>
          <c:y val="8.321891362773981E-2"/>
          <c:w val="0.72127995784998322"/>
          <c:h val="0.83356217274451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3366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4/2/2020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9412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400" b="1" dirty="0" smtClean="0"/>
              <a:t>Βαρόμετρο ΕΒΕΘ </a:t>
            </a:r>
            <a:r>
              <a:rPr lang="mr-IN" sz="2400" b="1" dirty="0" smtClean="0"/>
              <a:t>–</a:t>
            </a:r>
            <a:r>
              <a:rPr lang="el-GR" sz="2400" b="1" dirty="0" smtClean="0"/>
              <a:t> Μάρτιος 2020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74094" y="3810568"/>
            <a:ext cx="298102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Θεσσαλονικείς </a:t>
            </a:r>
          </a:p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και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Κορονοϊός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3450" y="6229917"/>
            <a:ext cx="2088232" cy="335253"/>
          </a:xfrm>
          <a:prstGeom prst="rect">
            <a:avLst/>
          </a:prstGeom>
        </p:spPr>
      </p:pic>
      <p:pic>
        <p:nvPicPr>
          <p:cNvPr id="6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39434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060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83" y="145851"/>
            <a:ext cx="8528616" cy="978411"/>
          </a:xfrm>
        </p:spPr>
        <p:txBody>
          <a:bodyPr anchor="t">
            <a:normAutofit/>
          </a:bodyPr>
          <a:lstStyle/>
          <a:p>
            <a:r>
              <a:rPr lang="el-GR" sz="18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1800" dirty="0" smtClean="0">
                <a:latin typeface="Roboto Medium"/>
                <a:cs typeface="Roboto Medium"/>
              </a:rPr>
              <a:t>“</a:t>
            </a:r>
            <a:r>
              <a:rPr lang="en-US" sz="1800" dirty="0">
                <a:latin typeface="Roboto Medium"/>
                <a:cs typeface="Roboto Medium"/>
              </a:rPr>
              <a:t>Kα</a:t>
            </a:r>
            <a:r>
              <a:rPr lang="en-US" sz="1800" dirty="0" err="1">
                <a:latin typeface="Roboto Medium"/>
                <a:cs typeface="Roboto Medium"/>
              </a:rPr>
              <a:t>τά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τη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γνώμη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σ</a:t>
            </a:r>
            <a:r>
              <a:rPr lang="en-US" sz="1800" dirty="0">
                <a:latin typeface="Roboto Medium"/>
                <a:cs typeface="Roboto Medium"/>
              </a:rPr>
              <a:t>α</a:t>
            </a:r>
            <a:r>
              <a:rPr lang="en-US" sz="1800" dirty="0" err="1">
                <a:latin typeface="Roboto Medium"/>
                <a:cs typeface="Roboto Medium"/>
              </a:rPr>
              <a:t>ς</a:t>
            </a:r>
            <a:r>
              <a:rPr lang="en-US" sz="1800" dirty="0">
                <a:latin typeface="Roboto Medium"/>
                <a:cs typeface="Roboto Medium"/>
              </a:rPr>
              <a:t>, </a:t>
            </a:r>
            <a:r>
              <a:rPr lang="en-US" sz="1800" dirty="0" err="1">
                <a:latin typeface="Roboto Medium"/>
                <a:cs typeface="Roboto Medium"/>
              </a:rPr>
              <a:t>η</a:t>
            </a:r>
            <a:r>
              <a:rPr lang="en-US" sz="1800" dirty="0">
                <a:latin typeface="Roboto Medium"/>
                <a:cs typeface="Roboto Medium"/>
              </a:rPr>
              <a:t> α</a:t>
            </a:r>
            <a:r>
              <a:rPr lang="en-US" sz="1800" dirty="0" err="1">
                <a:latin typeface="Roboto Medium"/>
                <a:cs typeface="Roboto Medium"/>
              </a:rPr>
              <a:t>ντ</a:t>
            </a:r>
            <a:r>
              <a:rPr lang="en-US" sz="1800" dirty="0">
                <a:latin typeface="Roboto Medium"/>
                <a:cs typeface="Roboto Medium"/>
              </a:rPr>
              <a:t>απ</a:t>
            </a:r>
            <a:r>
              <a:rPr lang="en-US" sz="1800" dirty="0" err="1">
                <a:latin typeface="Roboto Medium"/>
                <a:cs typeface="Roboto Medium"/>
              </a:rPr>
              <a:t>όκριση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των</a:t>
            </a:r>
            <a:r>
              <a:rPr lang="en-US" sz="1800" dirty="0">
                <a:latin typeface="Roboto Medium"/>
                <a:cs typeface="Roboto Medium"/>
              </a:rPr>
              <a:t> π</a:t>
            </a:r>
            <a:r>
              <a:rPr lang="en-US" sz="1800" dirty="0" err="1">
                <a:latin typeface="Roboto Medium"/>
                <a:cs typeface="Roboto Medium"/>
              </a:rPr>
              <a:t>ολιτών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στ</a:t>
            </a:r>
            <a:r>
              <a:rPr lang="en-US" sz="1800" dirty="0">
                <a:latin typeface="Roboto Medium"/>
                <a:cs typeface="Roboto Medium"/>
              </a:rPr>
              <a:t>α </a:t>
            </a:r>
            <a:r>
              <a:rPr lang="en-US" sz="1800" dirty="0" err="1">
                <a:latin typeface="Roboto Medium"/>
                <a:cs typeface="Roboto Medium"/>
              </a:rPr>
              <a:t>μέτρ</a:t>
            </a:r>
            <a:r>
              <a:rPr lang="en-US" sz="1800" dirty="0">
                <a:latin typeface="Roboto Medium"/>
                <a:cs typeface="Roboto Medium"/>
              </a:rPr>
              <a:t>α </a:t>
            </a:r>
            <a:r>
              <a:rPr lang="en-US" sz="1800" dirty="0" err="1">
                <a:latin typeface="Roboto Medium"/>
                <a:cs typeface="Roboto Medium"/>
              </a:rPr>
              <a:t>γι</a:t>
            </a:r>
            <a:r>
              <a:rPr lang="en-US" sz="1800" dirty="0">
                <a:latin typeface="Roboto Medium"/>
                <a:cs typeface="Roboto Medium"/>
              </a:rPr>
              <a:t>α </a:t>
            </a:r>
            <a:r>
              <a:rPr lang="en-US" sz="1800" dirty="0" err="1">
                <a:latin typeface="Roboto Medium"/>
                <a:cs typeface="Roboto Medium"/>
              </a:rPr>
              <a:t>τον</a:t>
            </a:r>
            <a:r>
              <a:rPr lang="en-US" sz="1800" dirty="0">
                <a:latin typeface="Roboto Medium"/>
                <a:cs typeface="Roboto Medium"/>
              </a:rPr>
              <a:t> π</a:t>
            </a:r>
            <a:r>
              <a:rPr lang="en-US" sz="1800" dirty="0" err="1">
                <a:latin typeface="Roboto Medium"/>
                <a:cs typeface="Roboto Medium"/>
              </a:rPr>
              <a:t>εριορισμό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της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εξά</a:t>
            </a:r>
            <a:r>
              <a:rPr lang="en-US" sz="1800" dirty="0">
                <a:latin typeface="Roboto Medium"/>
                <a:cs typeface="Roboto Medium"/>
              </a:rPr>
              <a:t>π</a:t>
            </a:r>
            <a:r>
              <a:rPr lang="en-US" sz="1800" dirty="0" err="1">
                <a:latin typeface="Roboto Medium"/>
                <a:cs typeface="Roboto Medium"/>
              </a:rPr>
              <a:t>λωσης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του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κορονοϊού</a:t>
            </a:r>
            <a:r>
              <a:rPr lang="en-US" sz="1800" dirty="0">
                <a:latin typeface="Roboto Medium"/>
                <a:cs typeface="Roboto Medium"/>
              </a:rPr>
              <a:t> π</a:t>
            </a:r>
            <a:r>
              <a:rPr lang="en-US" sz="1800" dirty="0" err="1">
                <a:latin typeface="Roboto Medium"/>
                <a:cs typeface="Roboto Medium"/>
              </a:rPr>
              <a:t>ου</a:t>
            </a:r>
            <a:r>
              <a:rPr lang="en-US" sz="1800" dirty="0">
                <a:latin typeface="Roboto Medium"/>
                <a:cs typeface="Roboto Medium"/>
              </a:rPr>
              <a:t> α</a:t>
            </a:r>
            <a:r>
              <a:rPr lang="en-US" sz="1800" dirty="0" err="1">
                <a:latin typeface="Roboto Medium"/>
                <a:cs typeface="Roboto Medium"/>
              </a:rPr>
              <a:t>ν</a:t>
            </a:r>
            <a:r>
              <a:rPr lang="en-US" sz="1800" dirty="0">
                <a:latin typeface="Roboto Medium"/>
                <a:cs typeface="Roboto Medium"/>
              </a:rPr>
              <a:t>α</a:t>
            </a:r>
            <a:r>
              <a:rPr lang="en-US" sz="1800" dirty="0" err="1">
                <a:latin typeface="Roboto Medium"/>
                <a:cs typeface="Roboto Medium"/>
              </a:rPr>
              <a:t>κοινώνουν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οι</a:t>
            </a:r>
            <a:r>
              <a:rPr lang="en-US" sz="1800" dirty="0">
                <a:latin typeface="Roboto Medium"/>
                <a:cs typeface="Roboto Medium"/>
              </a:rPr>
              <a:t> α</a:t>
            </a:r>
            <a:r>
              <a:rPr lang="en-US" sz="1800" dirty="0" err="1">
                <a:latin typeface="Roboto Medium"/>
                <a:cs typeface="Roboto Medium"/>
              </a:rPr>
              <a:t>ρχές</a:t>
            </a:r>
            <a:r>
              <a:rPr lang="en-US" sz="1800" dirty="0">
                <a:latin typeface="Roboto Medium"/>
                <a:cs typeface="Roboto Medium"/>
              </a:rPr>
              <a:t>, </a:t>
            </a:r>
            <a:r>
              <a:rPr lang="en-US" sz="1800" dirty="0" err="1">
                <a:latin typeface="Roboto Medium"/>
                <a:cs typeface="Roboto Medium"/>
              </a:rPr>
              <a:t>είν</a:t>
            </a:r>
            <a:r>
              <a:rPr lang="en-US" sz="1800" dirty="0">
                <a:latin typeface="Roboto Medium"/>
                <a:cs typeface="Roboto Medium"/>
              </a:rPr>
              <a:t>α</a:t>
            </a:r>
            <a:r>
              <a:rPr lang="en-US" sz="1800" dirty="0" err="1">
                <a:latin typeface="Roboto Medium"/>
                <a:cs typeface="Roboto Medium"/>
              </a:rPr>
              <a:t>ι</a:t>
            </a:r>
            <a:r>
              <a:rPr lang="en-US" sz="1800" dirty="0" smtClean="0">
                <a:latin typeface="Roboto Medium"/>
                <a:cs typeface="Roboto Medium"/>
              </a:rPr>
              <a:t>:”</a:t>
            </a:r>
            <a:endParaRPr lang="en-US" sz="1800" dirty="0">
              <a:latin typeface="Roboto Medium"/>
              <a:cs typeface="Roboto Medium"/>
            </a:endParaRPr>
          </a:p>
        </p:txBody>
      </p:sp>
      <p:sp>
        <p:nvSpPr>
          <p:cNvPr id="2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97" y="4332710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242688" y="4171375"/>
            <a:ext cx="4224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Ικ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νο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οιητική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ολίτες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γενικά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endParaRPr lang="en-US" dirty="0" smtClean="0">
              <a:solidFill>
                <a:srgbClr val="000000"/>
              </a:solidFill>
              <a:latin typeface="Roboto Medium"/>
              <a:cs typeface="Roboto Medium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 smtClean="0">
                <a:solidFill>
                  <a:srgbClr val="000000"/>
                </a:solidFill>
                <a:latin typeface="Roboto Medium"/>
                <a:cs typeface="Roboto Medium"/>
              </a:rPr>
              <a:t>ντ</a:t>
            </a:r>
            <a:r>
              <a:rPr lang="en-US" dirty="0" smtClean="0">
                <a:solidFill>
                  <a:srgbClr val="000000"/>
                </a:solidFill>
                <a:latin typeface="Roboto Medium"/>
                <a:cs typeface="Roboto Medium"/>
              </a:rPr>
              <a:t>απ</a:t>
            </a:r>
            <a:r>
              <a:rPr lang="en-US" dirty="0" err="1" smtClean="0">
                <a:solidFill>
                  <a:srgbClr val="000000"/>
                </a:solidFill>
                <a:latin typeface="Roboto Medium"/>
                <a:cs typeface="Roboto Medium"/>
              </a:rPr>
              <a:t>οκρίνοντ</a:t>
            </a:r>
            <a:r>
              <a:rPr lang="en-US" dirty="0" smtClean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 smtClean="0">
                <a:solidFill>
                  <a:srgbClr val="000000"/>
                </a:solidFill>
                <a:latin typeface="Roboto Medium"/>
                <a:cs typeface="Roboto Medium"/>
              </a:rPr>
              <a:t>ι</a:t>
            </a:r>
            <a:r>
              <a:rPr lang="en-US" dirty="0" smtClean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σωστά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κ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υ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εύθυν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013" y="4895518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247404" y="4773465"/>
            <a:ext cx="4708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Μέτρι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α/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ολίτες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δεν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έχουν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ντιληφθεί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την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έκτ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ση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του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ρο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β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λήμ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τος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3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97" y="5488870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Rectangle 39"/>
          <p:cNvSpPr/>
          <p:nvPr/>
        </p:nvSpPr>
        <p:spPr>
          <a:xfrm>
            <a:off x="1242689" y="5366817"/>
            <a:ext cx="446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πα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ράδεκτη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ολίτες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είν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γενικά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απ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είθ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ρχοι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κ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νεύθυνοι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="" xmlns:a16="http://schemas.microsoft.com/office/drawing/2014/main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24436602"/>
              </p:ext>
            </p:extLst>
          </p:nvPr>
        </p:nvGraphicFramePr>
        <p:xfrm>
          <a:off x="5635430" y="1434363"/>
          <a:ext cx="2405271" cy="19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3700D4D-8957-2941-9173-C1A875999632}"/>
              </a:ext>
            </a:extLst>
          </p:cNvPr>
          <p:cNvSpPr/>
          <p:nvPr/>
        </p:nvSpPr>
        <p:spPr>
          <a:xfrm>
            <a:off x="6310951" y="2169370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53%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="" xmlns:a16="http://schemas.microsoft.com/office/drawing/2014/main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998343396"/>
              </p:ext>
            </p:extLst>
          </p:nvPr>
        </p:nvGraphicFramePr>
        <p:xfrm>
          <a:off x="5747938" y="3140114"/>
          <a:ext cx="2292763" cy="198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3700D4D-8957-2941-9173-C1A875999632}"/>
              </a:ext>
            </a:extLst>
          </p:cNvPr>
          <p:cNvSpPr/>
          <p:nvPr/>
        </p:nvSpPr>
        <p:spPr>
          <a:xfrm>
            <a:off x="6350230" y="3882178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3</a:t>
            </a:r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6%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aphicFrame>
        <p:nvGraphicFramePr>
          <p:cNvPr id="45" name="Chart 44">
            <a:extLst>
              <a:ext uri="{FF2B5EF4-FFF2-40B4-BE49-F238E27FC236}">
                <a16:creationId xmlns="" xmlns:a16="http://schemas.microsoft.com/office/drawing/2014/main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93099468"/>
              </p:ext>
            </p:extLst>
          </p:nvPr>
        </p:nvGraphicFramePr>
        <p:xfrm>
          <a:off x="5635430" y="4903013"/>
          <a:ext cx="2405271" cy="19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A3700D4D-8957-2941-9173-C1A875999632}"/>
              </a:ext>
            </a:extLst>
          </p:cNvPr>
          <p:cNvSpPr/>
          <p:nvPr/>
        </p:nvSpPr>
        <p:spPr>
          <a:xfrm>
            <a:off x="6306235" y="5632046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1</a:t>
            </a:r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0%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786294" y="1731407"/>
            <a:ext cx="2777938" cy="2304285"/>
            <a:chOff x="1585271" y="4048839"/>
            <a:chExt cx="11881878" cy="813594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E1A7E455-850C-6A48-A6ED-B96BE43B4335}"/>
                </a:ext>
              </a:extLst>
            </p:cNvPr>
            <p:cNvGrpSpPr/>
            <p:nvPr/>
          </p:nvGrpSpPr>
          <p:grpSpPr>
            <a:xfrm>
              <a:off x="1585271" y="4309046"/>
              <a:ext cx="7672210" cy="7875734"/>
              <a:chOff x="6295694" y="5791842"/>
              <a:chExt cx="7610470" cy="7812357"/>
            </a:xfrm>
          </p:grpSpPr>
          <p:sp>
            <p:nvSpPr>
              <p:cNvPr id="150" name="Freeform 1">
                <a:extLst>
                  <a:ext uri="{FF2B5EF4-FFF2-40B4-BE49-F238E27FC236}">
                    <a16:creationId xmlns:a16="http://schemas.microsoft.com/office/drawing/2014/main" xmlns="" id="{5D52E705-37BC-7740-B497-F35E94B5E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9702" y="6635178"/>
                <a:ext cx="1528227" cy="2397119"/>
              </a:xfrm>
              <a:custGeom>
                <a:avLst/>
                <a:gdLst>
                  <a:gd name="T0" fmla="*/ 1649 w 2636"/>
                  <a:gd name="T1" fmla="*/ 0 h 4136"/>
                  <a:gd name="T2" fmla="*/ 1649 w 2636"/>
                  <a:gd name="T3" fmla="*/ 0 h 4136"/>
                  <a:gd name="T4" fmla="*/ 1413 w 2636"/>
                  <a:gd name="T5" fmla="*/ 4135 h 4136"/>
                  <a:gd name="T6" fmla="*/ 353 w 2636"/>
                  <a:gd name="T7" fmla="*/ 3252 h 4136"/>
                  <a:gd name="T8" fmla="*/ 0 w 2636"/>
                  <a:gd name="T9" fmla="*/ 2134 h 4136"/>
                  <a:gd name="T10" fmla="*/ 280 w 2636"/>
                  <a:gd name="T11" fmla="*/ 88 h 4136"/>
                  <a:gd name="T12" fmla="*/ 1649 w 2636"/>
                  <a:gd name="T13" fmla="*/ 0 h 4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6" h="4136">
                    <a:moveTo>
                      <a:pt x="1649" y="0"/>
                    </a:moveTo>
                    <a:lnTo>
                      <a:pt x="1649" y="0"/>
                    </a:lnTo>
                    <a:cubicBezTo>
                      <a:pt x="1399" y="1854"/>
                      <a:pt x="2635" y="2413"/>
                      <a:pt x="1413" y="4135"/>
                    </a:cubicBezTo>
                    <a:cubicBezTo>
                      <a:pt x="1413" y="4135"/>
                      <a:pt x="677" y="3311"/>
                      <a:pt x="353" y="3252"/>
                    </a:cubicBezTo>
                    <a:cubicBezTo>
                      <a:pt x="29" y="3193"/>
                      <a:pt x="0" y="2192"/>
                      <a:pt x="0" y="2134"/>
                    </a:cubicBezTo>
                    <a:cubicBezTo>
                      <a:pt x="0" y="2089"/>
                      <a:pt x="280" y="88"/>
                      <a:pt x="280" y="88"/>
                    </a:cubicBezTo>
                    <a:lnTo>
                      <a:pt x="1649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Freeform 2">
                <a:extLst>
                  <a:ext uri="{FF2B5EF4-FFF2-40B4-BE49-F238E27FC236}">
                    <a16:creationId xmlns:a16="http://schemas.microsoft.com/office/drawing/2014/main" xmlns="" id="{88090E40-2130-F74A-9A0E-1A9B88817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7371" y="8641294"/>
                <a:ext cx="3547123" cy="2995121"/>
              </a:xfrm>
              <a:custGeom>
                <a:avLst/>
                <a:gdLst>
                  <a:gd name="T0" fmla="*/ 221 w 6122"/>
                  <a:gd name="T1" fmla="*/ 2339 h 5166"/>
                  <a:gd name="T2" fmla="*/ 221 w 6122"/>
                  <a:gd name="T3" fmla="*/ 2339 h 5166"/>
                  <a:gd name="T4" fmla="*/ 2841 w 6122"/>
                  <a:gd name="T5" fmla="*/ 4973 h 5166"/>
                  <a:gd name="T6" fmla="*/ 5945 w 6122"/>
                  <a:gd name="T7" fmla="*/ 2545 h 5166"/>
                  <a:gd name="T8" fmla="*/ 5253 w 6122"/>
                  <a:gd name="T9" fmla="*/ 1339 h 5166"/>
                  <a:gd name="T10" fmla="*/ 3164 w 6122"/>
                  <a:gd name="T11" fmla="*/ 2766 h 5166"/>
                  <a:gd name="T12" fmla="*/ 1207 w 6122"/>
                  <a:gd name="T13" fmla="*/ 103 h 5166"/>
                  <a:gd name="T14" fmla="*/ 221 w 6122"/>
                  <a:gd name="T15" fmla="*/ 2339 h 5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22" h="5166">
                    <a:moveTo>
                      <a:pt x="221" y="2339"/>
                    </a:moveTo>
                    <a:lnTo>
                      <a:pt x="221" y="2339"/>
                    </a:lnTo>
                    <a:cubicBezTo>
                      <a:pt x="736" y="3473"/>
                      <a:pt x="1369" y="4768"/>
                      <a:pt x="2841" y="4973"/>
                    </a:cubicBezTo>
                    <a:cubicBezTo>
                      <a:pt x="4033" y="5165"/>
                      <a:pt x="5768" y="2913"/>
                      <a:pt x="5945" y="2545"/>
                    </a:cubicBezTo>
                    <a:cubicBezTo>
                      <a:pt x="6121" y="2177"/>
                      <a:pt x="5459" y="1222"/>
                      <a:pt x="5253" y="1339"/>
                    </a:cubicBezTo>
                    <a:cubicBezTo>
                      <a:pt x="5047" y="1442"/>
                      <a:pt x="3312" y="2781"/>
                      <a:pt x="3164" y="2766"/>
                    </a:cubicBezTo>
                    <a:cubicBezTo>
                      <a:pt x="2973" y="2766"/>
                      <a:pt x="2340" y="766"/>
                      <a:pt x="1207" y="103"/>
                    </a:cubicBezTo>
                    <a:cubicBezTo>
                      <a:pt x="1030" y="0"/>
                      <a:pt x="0" y="1854"/>
                      <a:pt x="221" y="2339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Freeform 3">
                <a:extLst>
                  <a:ext uri="{FF2B5EF4-FFF2-40B4-BE49-F238E27FC236}">
                    <a16:creationId xmlns:a16="http://schemas.microsoft.com/office/drawing/2014/main" xmlns="" id="{3C8DB190-4881-2A47-A388-E92E21DC1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5805" y="8280961"/>
                <a:ext cx="4145125" cy="5313016"/>
              </a:xfrm>
              <a:custGeom>
                <a:avLst/>
                <a:gdLst>
                  <a:gd name="T0" fmla="*/ 2252 w 7154"/>
                  <a:gd name="T1" fmla="*/ 177 h 9169"/>
                  <a:gd name="T2" fmla="*/ 2252 w 7154"/>
                  <a:gd name="T3" fmla="*/ 177 h 9169"/>
                  <a:gd name="T4" fmla="*/ 486 w 7154"/>
                  <a:gd name="T5" fmla="*/ 1030 h 9169"/>
                  <a:gd name="T6" fmla="*/ 1015 w 7154"/>
                  <a:gd name="T7" fmla="*/ 9168 h 9169"/>
                  <a:gd name="T8" fmla="*/ 7108 w 7154"/>
                  <a:gd name="T9" fmla="*/ 9168 h 9169"/>
                  <a:gd name="T10" fmla="*/ 6637 w 7154"/>
                  <a:gd name="T11" fmla="*/ 1192 h 9169"/>
                  <a:gd name="T12" fmla="*/ 2252 w 7154"/>
                  <a:gd name="T13" fmla="*/ 177 h 9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54" h="9169">
                    <a:moveTo>
                      <a:pt x="2252" y="177"/>
                    </a:moveTo>
                    <a:lnTo>
                      <a:pt x="2252" y="177"/>
                    </a:lnTo>
                    <a:cubicBezTo>
                      <a:pt x="1530" y="177"/>
                      <a:pt x="795" y="544"/>
                      <a:pt x="486" y="1030"/>
                    </a:cubicBezTo>
                    <a:cubicBezTo>
                      <a:pt x="0" y="1751"/>
                      <a:pt x="1428" y="5459"/>
                      <a:pt x="1015" y="9168"/>
                    </a:cubicBezTo>
                    <a:cubicBezTo>
                      <a:pt x="3075" y="9168"/>
                      <a:pt x="5048" y="9168"/>
                      <a:pt x="7108" y="9168"/>
                    </a:cubicBezTo>
                    <a:cubicBezTo>
                      <a:pt x="7153" y="7637"/>
                      <a:pt x="6976" y="3796"/>
                      <a:pt x="6637" y="1192"/>
                    </a:cubicBezTo>
                    <a:cubicBezTo>
                      <a:pt x="5872" y="0"/>
                      <a:pt x="3429" y="177"/>
                      <a:pt x="2252" y="177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Freeform 4">
                <a:extLst>
                  <a:ext uri="{FF2B5EF4-FFF2-40B4-BE49-F238E27FC236}">
                    <a16:creationId xmlns:a16="http://schemas.microsoft.com/office/drawing/2014/main" xmlns="" id="{E82E08C5-490A-9D42-B923-1214BACB5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4921" y="8342294"/>
                <a:ext cx="2072563" cy="5261905"/>
              </a:xfrm>
              <a:custGeom>
                <a:avLst/>
                <a:gdLst>
                  <a:gd name="T0" fmla="*/ 2237 w 3577"/>
                  <a:gd name="T1" fmla="*/ 132 h 9080"/>
                  <a:gd name="T2" fmla="*/ 2237 w 3577"/>
                  <a:gd name="T3" fmla="*/ 132 h 9080"/>
                  <a:gd name="T4" fmla="*/ 3576 w 3577"/>
                  <a:gd name="T5" fmla="*/ 9079 h 9080"/>
                  <a:gd name="T6" fmla="*/ 1295 w 3577"/>
                  <a:gd name="T7" fmla="*/ 9079 h 9080"/>
                  <a:gd name="T8" fmla="*/ 0 w 3577"/>
                  <a:gd name="T9" fmla="*/ 74 h 9080"/>
                  <a:gd name="T10" fmla="*/ 2237 w 3577"/>
                  <a:gd name="T11" fmla="*/ 132 h 9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77" h="9080">
                    <a:moveTo>
                      <a:pt x="2237" y="132"/>
                    </a:moveTo>
                    <a:lnTo>
                      <a:pt x="2237" y="132"/>
                    </a:lnTo>
                    <a:cubicBezTo>
                      <a:pt x="3134" y="618"/>
                      <a:pt x="3326" y="3531"/>
                      <a:pt x="3576" y="9079"/>
                    </a:cubicBezTo>
                    <a:cubicBezTo>
                      <a:pt x="1295" y="9079"/>
                      <a:pt x="1295" y="9079"/>
                      <a:pt x="1295" y="9079"/>
                    </a:cubicBezTo>
                    <a:cubicBezTo>
                      <a:pt x="1192" y="3634"/>
                      <a:pt x="338" y="1001"/>
                      <a:pt x="0" y="74"/>
                    </a:cubicBezTo>
                    <a:cubicBezTo>
                      <a:pt x="721" y="29"/>
                      <a:pt x="1339" y="0"/>
                      <a:pt x="2237" y="13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Freeform 5">
                <a:extLst>
                  <a:ext uri="{FF2B5EF4-FFF2-40B4-BE49-F238E27FC236}">
                    <a16:creationId xmlns:a16="http://schemas.microsoft.com/office/drawing/2014/main" xmlns="" id="{D263A8C2-B9CE-D549-989C-369FDAB5A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9482" y="8411294"/>
                <a:ext cx="828003" cy="5192905"/>
              </a:xfrm>
              <a:custGeom>
                <a:avLst/>
                <a:gdLst>
                  <a:gd name="T0" fmla="*/ 89 w 1429"/>
                  <a:gd name="T1" fmla="*/ 14 h 8962"/>
                  <a:gd name="T2" fmla="*/ 89 w 1429"/>
                  <a:gd name="T3" fmla="*/ 14 h 8962"/>
                  <a:gd name="T4" fmla="*/ 1428 w 1429"/>
                  <a:gd name="T5" fmla="*/ 8961 h 8962"/>
                  <a:gd name="T6" fmla="*/ 1163 w 1429"/>
                  <a:gd name="T7" fmla="*/ 8961 h 8962"/>
                  <a:gd name="T8" fmla="*/ 0 w 1429"/>
                  <a:gd name="T9" fmla="*/ 0 h 8962"/>
                  <a:gd name="T10" fmla="*/ 89 w 1429"/>
                  <a:gd name="T11" fmla="*/ 14 h 8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9" h="8962">
                    <a:moveTo>
                      <a:pt x="89" y="14"/>
                    </a:moveTo>
                    <a:lnTo>
                      <a:pt x="89" y="14"/>
                    </a:lnTo>
                    <a:cubicBezTo>
                      <a:pt x="986" y="500"/>
                      <a:pt x="1178" y="3413"/>
                      <a:pt x="1428" y="8961"/>
                    </a:cubicBezTo>
                    <a:cubicBezTo>
                      <a:pt x="1163" y="8961"/>
                      <a:pt x="1163" y="8961"/>
                      <a:pt x="1163" y="8961"/>
                    </a:cubicBezTo>
                    <a:cubicBezTo>
                      <a:pt x="1251" y="7195"/>
                      <a:pt x="972" y="692"/>
                      <a:pt x="0" y="0"/>
                    </a:cubicBezTo>
                    <a:cubicBezTo>
                      <a:pt x="30" y="0"/>
                      <a:pt x="59" y="14"/>
                      <a:pt x="89" y="14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Freeform 6">
                <a:extLst>
                  <a:ext uri="{FF2B5EF4-FFF2-40B4-BE49-F238E27FC236}">
                    <a16:creationId xmlns:a16="http://schemas.microsoft.com/office/drawing/2014/main" xmlns="" id="{664337E3-48FA-4244-A97A-D105335B4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0699" y="8094404"/>
                <a:ext cx="2141563" cy="1663673"/>
              </a:xfrm>
              <a:custGeom>
                <a:avLst/>
                <a:gdLst>
                  <a:gd name="T0" fmla="*/ 324 w 3695"/>
                  <a:gd name="T1" fmla="*/ 2340 h 2870"/>
                  <a:gd name="T2" fmla="*/ 324 w 3695"/>
                  <a:gd name="T3" fmla="*/ 2340 h 2870"/>
                  <a:gd name="T4" fmla="*/ 162 w 3695"/>
                  <a:gd name="T5" fmla="*/ 1604 h 2870"/>
                  <a:gd name="T6" fmla="*/ 206 w 3695"/>
                  <a:gd name="T7" fmla="*/ 868 h 2870"/>
                  <a:gd name="T8" fmla="*/ 633 w 3695"/>
                  <a:gd name="T9" fmla="*/ 383 h 2870"/>
                  <a:gd name="T10" fmla="*/ 839 w 3695"/>
                  <a:gd name="T11" fmla="*/ 324 h 2870"/>
                  <a:gd name="T12" fmla="*/ 3533 w 3695"/>
                  <a:gd name="T13" fmla="*/ 2767 h 2870"/>
                  <a:gd name="T14" fmla="*/ 3577 w 3695"/>
                  <a:gd name="T15" fmla="*/ 2869 h 2870"/>
                  <a:gd name="T16" fmla="*/ 3694 w 3695"/>
                  <a:gd name="T17" fmla="*/ 2825 h 2870"/>
                  <a:gd name="T18" fmla="*/ 3650 w 3695"/>
                  <a:gd name="T19" fmla="*/ 2723 h 2870"/>
                  <a:gd name="T20" fmla="*/ 825 w 3695"/>
                  <a:gd name="T21" fmla="*/ 192 h 2870"/>
                  <a:gd name="T22" fmla="*/ 589 w 3695"/>
                  <a:gd name="T23" fmla="*/ 251 h 2870"/>
                  <a:gd name="T24" fmla="*/ 74 w 3695"/>
                  <a:gd name="T25" fmla="*/ 825 h 2870"/>
                  <a:gd name="T26" fmla="*/ 30 w 3695"/>
                  <a:gd name="T27" fmla="*/ 1619 h 2870"/>
                  <a:gd name="T28" fmla="*/ 206 w 3695"/>
                  <a:gd name="T29" fmla="*/ 2384 h 2870"/>
                  <a:gd name="T30" fmla="*/ 324 w 3695"/>
                  <a:gd name="T31" fmla="*/ 2340 h 2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95" h="2870">
                    <a:moveTo>
                      <a:pt x="324" y="2340"/>
                    </a:moveTo>
                    <a:lnTo>
                      <a:pt x="324" y="2340"/>
                    </a:lnTo>
                    <a:cubicBezTo>
                      <a:pt x="309" y="2281"/>
                      <a:pt x="206" y="1972"/>
                      <a:pt x="162" y="1604"/>
                    </a:cubicBezTo>
                    <a:cubicBezTo>
                      <a:pt x="133" y="1354"/>
                      <a:pt x="133" y="1089"/>
                      <a:pt x="206" y="868"/>
                    </a:cubicBezTo>
                    <a:cubicBezTo>
                      <a:pt x="265" y="648"/>
                      <a:pt x="398" y="456"/>
                      <a:pt x="633" y="383"/>
                    </a:cubicBezTo>
                    <a:cubicBezTo>
                      <a:pt x="692" y="354"/>
                      <a:pt x="766" y="339"/>
                      <a:pt x="839" y="324"/>
                    </a:cubicBezTo>
                    <a:cubicBezTo>
                      <a:pt x="2429" y="147"/>
                      <a:pt x="3032" y="1501"/>
                      <a:pt x="3533" y="2767"/>
                    </a:cubicBezTo>
                    <a:cubicBezTo>
                      <a:pt x="3577" y="2869"/>
                      <a:pt x="3577" y="2869"/>
                      <a:pt x="3577" y="2869"/>
                    </a:cubicBezTo>
                    <a:cubicBezTo>
                      <a:pt x="3694" y="2825"/>
                      <a:pt x="3694" y="2825"/>
                      <a:pt x="3694" y="2825"/>
                    </a:cubicBezTo>
                    <a:cubicBezTo>
                      <a:pt x="3650" y="2723"/>
                      <a:pt x="3650" y="2723"/>
                      <a:pt x="3650" y="2723"/>
                    </a:cubicBezTo>
                    <a:cubicBezTo>
                      <a:pt x="3135" y="1413"/>
                      <a:pt x="2517" y="0"/>
                      <a:pt x="825" y="192"/>
                    </a:cubicBezTo>
                    <a:cubicBezTo>
                      <a:pt x="736" y="206"/>
                      <a:pt x="663" y="221"/>
                      <a:pt x="589" y="251"/>
                    </a:cubicBezTo>
                    <a:cubicBezTo>
                      <a:pt x="309" y="354"/>
                      <a:pt x="147" y="574"/>
                      <a:pt x="74" y="825"/>
                    </a:cubicBezTo>
                    <a:cubicBezTo>
                      <a:pt x="0" y="1075"/>
                      <a:pt x="0" y="1369"/>
                      <a:pt x="30" y="1619"/>
                    </a:cubicBezTo>
                    <a:cubicBezTo>
                      <a:pt x="74" y="2002"/>
                      <a:pt x="177" y="2326"/>
                      <a:pt x="206" y="2384"/>
                    </a:cubicBezTo>
                    <a:lnTo>
                      <a:pt x="324" y="2340"/>
                    </a:lnTo>
                  </a:path>
                </a:pathLst>
              </a:custGeom>
              <a:solidFill>
                <a:srgbClr val="005B9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Freeform 7">
                <a:extLst>
                  <a:ext uri="{FF2B5EF4-FFF2-40B4-BE49-F238E27FC236}">
                    <a16:creationId xmlns:a16="http://schemas.microsoft.com/office/drawing/2014/main" xmlns="" id="{A2770753-B9BC-2E4E-ADBA-7E818B5FB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4921" y="6584067"/>
                <a:ext cx="1696895" cy="2558118"/>
              </a:xfrm>
              <a:custGeom>
                <a:avLst/>
                <a:gdLst>
                  <a:gd name="T0" fmla="*/ 2619 w 2929"/>
                  <a:gd name="T1" fmla="*/ 2296 h 4416"/>
                  <a:gd name="T2" fmla="*/ 2619 w 2929"/>
                  <a:gd name="T3" fmla="*/ 2296 h 4416"/>
                  <a:gd name="T4" fmla="*/ 1927 w 2929"/>
                  <a:gd name="T5" fmla="*/ 2856 h 4416"/>
                  <a:gd name="T6" fmla="*/ 1927 w 2929"/>
                  <a:gd name="T7" fmla="*/ 3164 h 4416"/>
                  <a:gd name="T8" fmla="*/ 1972 w 2929"/>
                  <a:gd name="T9" fmla="*/ 3223 h 4416"/>
                  <a:gd name="T10" fmla="*/ 1751 w 2929"/>
                  <a:gd name="T11" fmla="*/ 4415 h 4416"/>
                  <a:gd name="T12" fmla="*/ 426 w 2929"/>
                  <a:gd name="T13" fmla="*/ 3164 h 4416"/>
                  <a:gd name="T14" fmla="*/ 514 w 2929"/>
                  <a:gd name="T15" fmla="*/ 3076 h 4416"/>
                  <a:gd name="T16" fmla="*/ 632 w 2929"/>
                  <a:gd name="T17" fmla="*/ 2988 h 4416"/>
                  <a:gd name="T18" fmla="*/ 691 w 2929"/>
                  <a:gd name="T19" fmla="*/ 2252 h 4416"/>
                  <a:gd name="T20" fmla="*/ 338 w 2929"/>
                  <a:gd name="T21" fmla="*/ 1973 h 4416"/>
                  <a:gd name="T22" fmla="*/ 205 w 2929"/>
                  <a:gd name="T23" fmla="*/ 1560 h 4416"/>
                  <a:gd name="T24" fmla="*/ 485 w 2929"/>
                  <a:gd name="T25" fmla="*/ 1516 h 4416"/>
                  <a:gd name="T26" fmla="*/ 485 w 2929"/>
                  <a:gd name="T27" fmla="*/ 1516 h 4416"/>
                  <a:gd name="T28" fmla="*/ 559 w 2929"/>
                  <a:gd name="T29" fmla="*/ 280 h 4416"/>
                  <a:gd name="T30" fmla="*/ 2237 w 2929"/>
                  <a:gd name="T31" fmla="*/ 30 h 4416"/>
                  <a:gd name="T32" fmla="*/ 2796 w 2929"/>
                  <a:gd name="T33" fmla="*/ 15 h 4416"/>
                  <a:gd name="T34" fmla="*/ 2796 w 2929"/>
                  <a:gd name="T35" fmla="*/ 1325 h 4416"/>
                  <a:gd name="T36" fmla="*/ 2619 w 2929"/>
                  <a:gd name="T37" fmla="*/ 2296 h 4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29" h="4416">
                    <a:moveTo>
                      <a:pt x="2619" y="2296"/>
                    </a:moveTo>
                    <a:lnTo>
                      <a:pt x="2619" y="2296"/>
                    </a:lnTo>
                    <a:cubicBezTo>
                      <a:pt x="2384" y="2576"/>
                      <a:pt x="2192" y="2797"/>
                      <a:pt x="1927" y="2856"/>
                    </a:cubicBezTo>
                    <a:cubicBezTo>
                      <a:pt x="1927" y="3164"/>
                      <a:pt x="1927" y="3164"/>
                      <a:pt x="1927" y="3164"/>
                    </a:cubicBezTo>
                    <a:cubicBezTo>
                      <a:pt x="1972" y="3223"/>
                      <a:pt x="1972" y="3223"/>
                      <a:pt x="1972" y="3223"/>
                    </a:cubicBezTo>
                    <a:cubicBezTo>
                      <a:pt x="2163" y="3562"/>
                      <a:pt x="2060" y="4239"/>
                      <a:pt x="1751" y="4415"/>
                    </a:cubicBezTo>
                    <a:cubicBezTo>
                      <a:pt x="1236" y="4224"/>
                      <a:pt x="559" y="3782"/>
                      <a:pt x="426" y="3164"/>
                    </a:cubicBezTo>
                    <a:cubicBezTo>
                      <a:pt x="514" y="3076"/>
                      <a:pt x="514" y="3076"/>
                      <a:pt x="514" y="3076"/>
                    </a:cubicBezTo>
                    <a:cubicBezTo>
                      <a:pt x="632" y="2988"/>
                      <a:pt x="632" y="2988"/>
                      <a:pt x="632" y="2988"/>
                    </a:cubicBezTo>
                    <a:cubicBezTo>
                      <a:pt x="691" y="2252"/>
                      <a:pt x="691" y="2252"/>
                      <a:pt x="691" y="2252"/>
                    </a:cubicBezTo>
                    <a:cubicBezTo>
                      <a:pt x="662" y="2237"/>
                      <a:pt x="412" y="2017"/>
                      <a:pt x="338" y="1973"/>
                    </a:cubicBezTo>
                    <a:cubicBezTo>
                      <a:pt x="264" y="1928"/>
                      <a:pt x="176" y="1737"/>
                      <a:pt x="205" y="1560"/>
                    </a:cubicBezTo>
                    <a:cubicBezTo>
                      <a:pt x="235" y="1398"/>
                      <a:pt x="485" y="1516"/>
                      <a:pt x="485" y="1516"/>
                    </a:cubicBezTo>
                    <a:lnTo>
                      <a:pt x="485" y="1516"/>
                    </a:lnTo>
                    <a:cubicBezTo>
                      <a:pt x="279" y="1001"/>
                      <a:pt x="0" y="560"/>
                      <a:pt x="559" y="280"/>
                    </a:cubicBezTo>
                    <a:cubicBezTo>
                      <a:pt x="1103" y="0"/>
                      <a:pt x="2237" y="30"/>
                      <a:pt x="2237" y="30"/>
                    </a:cubicBezTo>
                    <a:cubicBezTo>
                      <a:pt x="2796" y="15"/>
                      <a:pt x="2796" y="15"/>
                      <a:pt x="2796" y="15"/>
                    </a:cubicBezTo>
                    <a:cubicBezTo>
                      <a:pt x="2663" y="206"/>
                      <a:pt x="2737" y="824"/>
                      <a:pt x="2796" y="1325"/>
                    </a:cubicBezTo>
                    <a:cubicBezTo>
                      <a:pt x="2855" y="1781"/>
                      <a:pt x="2928" y="1928"/>
                      <a:pt x="2619" y="2296"/>
                    </a:cubicBezTo>
                  </a:path>
                </a:pathLst>
              </a:custGeom>
              <a:solidFill>
                <a:srgbClr val="F4B1B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Freeform 8">
                <a:extLst>
                  <a:ext uri="{FF2B5EF4-FFF2-40B4-BE49-F238E27FC236}">
                    <a16:creationId xmlns:a16="http://schemas.microsoft.com/office/drawing/2014/main" xmlns="" id="{AC35F44A-5CDD-A34F-B0C5-2A792B0E6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7367" y="7984515"/>
                <a:ext cx="546891" cy="554557"/>
              </a:xfrm>
              <a:custGeom>
                <a:avLst/>
                <a:gdLst>
                  <a:gd name="T0" fmla="*/ 0 w 943"/>
                  <a:gd name="T1" fmla="*/ 0 h 958"/>
                  <a:gd name="T2" fmla="*/ 0 w 943"/>
                  <a:gd name="T3" fmla="*/ 0 h 958"/>
                  <a:gd name="T4" fmla="*/ 501 w 943"/>
                  <a:gd name="T5" fmla="*/ 839 h 958"/>
                  <a:gd name="T6" fmla="*/ 942 w 943"/>
                  <a:gd name="T7" fmla="*/ 957 h 958"/>
                  <a:gd name="T8" fmla="*/ 942 w 943"/>
                  <a:gd name="T9" fmla="*/ 442 h 958"/>
                  <a:gd name="T10" fmla="*/ 0 w 943"/>
                  <a:gd name="T11" fmla="*/ 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958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207" y="706"/>
                      <a:pt x="501" y="839"/>
                    </a:cubicBezTo>
                    <a:cubicBezTo>
                      <a:pt x="781" y="957"/>
                      <a:pt x="825" y="942"/>
                      <a:pt x="942" y="957"/>
                    </a:cubicBezTo>
                    <a:cubicBezTo>
                      <a:pt x="942" y="442"/>
                      <a:pt x="942" y="442"/>
                      <a:pt x="942" y="442"/>
                    </a:cubicBezTo>
                    <a:cubicBezTo>
                      <a:pt x="722" y="427"/>
                      <a:pt x="442" y="353"/>
                      <a:pt x="0" y="0"/>
                    </a:cubicBezTo>
                  </a:path>
                </a:pathLst>
              </a:custGeom>
              <a:solidFill>
                <a:srgbClr val="E9838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Freeform 9">
                <a:extLst>
                  <a:ext uri="{FF2B5EF4-FFF2-40B4-BE49-F238E27FC236}">
                    <a16:creationId xmlns:a16="http://schemas.microsoft.com/office/drawing/2014/main" xmlns="" id="{FA392C92-700E-0746-9632-42FFBFC8E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7029" y="9543409"/>
                <a:ext cx="1732673" cy="1535893"/>
              </a:xfrm>
              <a:custGeom>
                <a:avLst/>
                <a:gdLst>
                  <a:gd name="T0" fmla="*/ 1472 w 2989"/>
                  <a:gd name="T1" fmla="*/ 0 h 2649"/>
                  <a:gd name="T2" fmla="*/ 1472 w 2989"/>
                  <a:gd name="T3" fmla="*/ 0 h 2649"/>
                  <a:gd name="T4" fmla="*/ 1428 w 2989"/>
                  <a:gd name="T5" fmla="*/ 2045 h 2649"/>
                  <a:gd name="T6" fmla="*/ 2590 w 2989"/>
                  <a:gd name="T7" fmla="*/ 2427 h 2649"/>
                  <a:gd name="T8" fmla="*/ 1707 w 2989"/>
                  <a:gd name="T9" fmla="*/ 2648 h 2649"/>
                  <a:gd name="T10" fmla="*/ 0 w 2989"/>
                  <a:gd name="T11" fmla="*/ 1647 h 2649"/>
                  <a:gd name="T12" fmla="*/ 942 w 2989"/>
                  <a:gd name="T13" fmla="*/ 382 h 2649"/>
                  <a:gd name="T14" fmla="*/ 1472 w 2989"/>
                  <a:gd name="T15" fmla="*/ 0 h 2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89" h="2649">
                    <a:moveTo>
                      <a:pt x="1472" y="0"/>
                    </a:moveTo>
                    <a:lnTo>
                      <a:pt x="1472" y="0"/>
                    </a:lnTo>
                    <a:cubicBezTo>
                      <a:pt x="1398" y="265"/>
                      <a:pt x="1207" y="1868"/>
                      <a:pt x="1428" y="2045"/>
                    </a:cubicBezTo>
                    <a:cubicBezTo>
                      <a:pt x="1707" y="2266"/>
                      <a:pt x="2988" y="2339"/>
                      <a:pt x="2590" y="2427"/>
                    </a:cubicBezTo>
                    <a:cubicBezTo>
                      <a:pt x="1707" y="2648"/>
                      <a:pt x="1707" y="2648"/>
                      <a:pt x="1707" y="2648"/>
                    </a:cubicBezTo>
                    <a:cubicBezTo>
                      <a:pt x="0" y="1647"/>
                      <a:pt x="0" y="1647"/>
                      <a:pt x="0" y="1647"/>
                    </a:cubicBezTo>
                    <a:cubicBezTo>
                      <a:pt x="942" y="382"/>
                      <a:pt x="942" y="382"/>
                      <a:pt x="942" y="382"/>
                    </a:cubicBezTo>
                    <a:lnTo>
                      <a:pt x="147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Freeform 10">
                <a:extLst>
                  <a:ext uri="{FF2B5EF4-FFF2-40B4-BE49-F238E27FC236}">
                    <a16:creationId xmlns:a16="http://schemas.microsoft.com/office/drawing/2014/main" xmlns="" id="{2257DE01-8224-8D47-AB14-E6F9D26B8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5694" y="8503294"/>
                <a:ext cx="2798342" cy="3266010"/>
              </a:xfrm>
              <a:custGeom>
                <a:avLst/>
                <a:gdLst>
                  <a:gd name="T0" fmla="*/ 2399 w 4829"/>
                  <a:gd name="T1" fmla="*/ 1707 h 5636"/>
                  <a:gd name="T2" fmla="*/ 2399 w 4829"/>
                  <a:gd name="T3" fmla="*/ 1707 h 5636"/>
                  <a:gd name="T4" fmla="*/ 2105 w 4829"/>
                  <a:gd name="T5" fmla="*/ 338 h 5636"/>
                  <a:gd name="T6" fmla="*/ 2105 w 4829"/>
                  <a:gd name="T7" fmla="*/ 338 h 5636"/>
                  <a:gd name="T8" fmla="*/ 898 w 4829"/>
                  <a:gd name="T9" fmla="*/ 956 h 5636"/>
                  <a:gd name="T10" fmla="*/ 560 w 4829"/>
                  <a:gd name="T11" fmla="*/ 5091 h 5636"/>
                  <a:gd name="T12" fmla="*/ 4107 w 4829"/>
                  <a:gd name="T13" fmla="*/ 5517 h 5636"/>
                  <a:gd name="T14" fmla="*/ 4651 w 4829"/>
                  <a:gd name="T15" fmla="*/ 4370 h 5636"/>
                  <a:gd name="T16" fmla="*/ 4430 w 4829"/>
                  <a:gd name="T17" fmla="*/ 4296 h 5636"/>
                  <a:gd name="T18" fmla="*/ 2046 w 4829"/>
                  <a:gd name="T19" fmla="*/ 3958 h 5636"/>
                  <a:gd name="T20" fmla="*/ 2399 w 4829"/>
                  <a:gd name="T21" fmla="*/ 1707 h 5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29" h="5636">
                    <a:moveTo>
                      <a:pt x="2399" y="1707"/>
                    </a:moveTo>
                    <a:lnTo>
                      <a:pt x="2399" y="1707"/>
                    </a:lnTo>
                    <a:cubicBezTo>
                      <a:pt x="2664" y="1162"/>
                      <a:pt x="2620" y="677"/>
                      <a:pt x="2105" y="338"/>
                    </a:cubicBezTo>
                    <a:lnTo>
                      <a:pt x="2105" y="338"/>
                    </a:lnTo>
                    <a:cubicBezTo>
                      <a:pt x="1604" y="0"/>
                      <a:pt x="1163" y="412"/>
                      <a:pt x="898" y="956"/>
                    </a:cubicBezTo>
                    <a:cubicBezTo>
                      <a:pt x="383" y="2016"/>
                      <a:pt x="0" y="4399"/>
                      <a:pt x="560" y="5091"/>
                    </a:cubicBezTo>
                    <a:cubicBezTo>
                      <a:pt x="1001" y="5635"/>
                      <a:pt x="3739" y="5621"/>
                      <a:pt x="4107" y="5517"/>
                    </a:cubicBezTo>
                    <a:cubicBezTo>
                      <a:pt x="4195" y="5488"/>
                      <a:pt x="4828" y="4885"/>
                      <a:pt x="4651" y="4370"/>
                    </a:cubicBezTo>
                    <a:cubicBezTo>
                      <a:pt x="4636" y="4311"/>
                      <a:pt x="4519" y="4296"/>
                      <a:pt x="4430" y="4296"/>
                    </a:cubicBezTo>
                    <a:cubicBezTo>
                      <a:pt x="3915" y="4296"/>
                      <a:pt x="2267" y="4090"/>
                      <a:pt x="2046" y="3958"/>
                    </a:cubicBezTo>
                    <a:cubicBezTo>
                      <a:pt x="1678" y="3766"/>
                      <a:pt x="2223" y="2089"/>
                      <a:pt x="2399" y="1707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Freeform 11">
                <a:extLst>
                  <a:ext uri="{FF2B5EF4-FFF2-40B4-BE49-F238E27FC236}">
                    <a16:creationId xmlns:a16="http://schemas.microsoft.com/office/drawing/2014/main" xmlns="" id="{B6472CB7-A300-9D43-8A7B-1BEFC781E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1590" y="11017969"/>
                <a:ext cx="725780" cy="700224"/>
              </a:xfrm>
              <a:custGeom>
                <a:avLst/>
                <a:gdLst>
                  <a:gd name="T0" fmla="*/ 619 w 1253"/>
                  <a:gd name="T1" fmla="*/ 74 h 1208"/>
                  <a:gd name="T2" fmla="*/ 619 w 1253"/>
                  <a:gd name="T3" fmla="*/ 74 h 1208"/>
                  <a:gd name="T4" fmla="*/ 148 w 1253"/>
                  <a:gd name="T5" fmla="*/ 736 h 1208"/>
                  <a:gd name="T6" fmla="*/ 354 w 1253"/>
                  <a:gd name="T7" fmla="*/ 1089 h 1208"/>
                  <a:gd name="T8" fmla="*/ 913 w 1253"/>
                  <a:gd name="T9" fmla="*/ 913 h 1208"/>
                  <a:gd name="T10" fmla="*/ 1178 w 1253"/>
                  <a:gd name="T11" fmla="*/ 0 h 1208"/>
                  <a:gd name="T12" fmla="*/ 619 w 1253"/>
                  <a:gd name="T13" fmla="*/ 74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3" h="1208">
                    <a:moveTo>
                      <a:pt x="619" y="74"/>
                    </a:moveTo>
                    <a:lnTo>
                      <a:pt x="619" y="74"/>
                    </a:lnTo>
                    <a:cubicBezTo>
                      <a:pt x="413" y="206"/>
                      <a:pt x="236" y="471"/>
                      <a:pt x="148" y="736"/>
                    </a:cubicBezTo>
                    <a:cubicBezTo>
                      <a:pt x="45" y="1045"/>
                      <a:pt x="0" y="1207"/>
                      <a:pt x="354" y="1089"/>
                    </a:cubicBezTo>
                    <a:cubicBezTo>
                      <a:pt x="589" y="1016"/>
                      <a:pt x="913" y="913"/>
                      <a:pt x="913" y="913"/>
                    </a:cubicBezTo>
                    <a:cubicBezTo>
                      <a:pt x="1163" y="618"/>
                      <a:pt x="1252" y="251"/>
                      <a:pt x="1178" y="0"/>
                    </a:cubicBezTo>
                    <a:lnTo>
                      <a:pt x="619" y="74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Freeform 12">
                <a:extLst>
                  <a:ext uri="{FF2B5EF4-FFF2-40B4-BE49-F238E27FC236}">
                    <a16:creationId xmlns:a16="http://schemas.microsoft.com/office/drawing/2014/main" xmlns="" id="{4A092919-5A13-0B41-A928-09723629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3603" y="9203518"/>
                <a:ext cx="641447" cy="871448"/>
              </a:xfrm>
              <a:custGeom>
                <a:avLst/>
                <a:gdLst>
                  <a:gd name="T0" fmla="*/ 59 w 1105"/>
                  <a:gd name="T1" fmla="*/ 501 h 1502"/>
                  <a:gd name="T2" fmla="*/ 59 w 1105"/>
                  <a:gd name="T3" fmla="*/ 501 h 1502"/>
                  <a:gd name="T4" fmla="*/ 574 w 1105"/>
                  <a:gd name="T5" fmla="*/ 1501 h 1502"/>
                  <a:gd name="T6" fmla="*/ 868 w 1105"/>
                  <a:gd name="T7" fmla="*/ 1074 h 1502"/>
                  <a:gd name="T8" fmla="*/ 398 w 1105"/>
                  <a:gd name="T9" fmla="*/ 162 h 1502"/>
                  <a:gd name="T10" fmla="*/ 59 w 1105"/>
                  <a:gd name="T11" fmla="*/ 501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5" h="1502">
                    <a:moveTo>
                      <a:pt x="59" y="501"/>
                    </a:moveTo>
                    <a:lnTo>
                      <a:pt x="59" y="501"/>
                    </a:lnTo>
                    <a:cubicBezTo>
                      <a:pt x="0" y="839"/>
                      <a:pt x="324" y="1398"/>
                      <a:pt x="574" y="1501"/>
                    </a:cubicBezTo>
                    <a:cubicBezTo>
                      <a:pt x="604" y="1442"/>
                      <a:pt x="766" y="1236"/>
                      <a:pt x="868" y="1074"/>
                    </a:cubicBezTo>
                    <a:cubicBezTo>
                      <a:pt x="1104" y="721"/>
                      <a:pt x="560" y="0"/>
                      <a:pt x="398" y="162"/>
                    </a:cubicBezTo>
                    <a:lnTo>
                      <a:pt x="59" y="501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Freeform 13">
                <a:extLst>
                  <a:ext uri="{FF2B5EF4-FFF2-40B4-BE49-F238E27FC236}">
                    <a16:creationId xmlns:a16="http://schemas.microsoft.com/office/drawing/2014/main" xmlns="" id="{D667E9D8-8451-7247-B9C8-A1AC3AEAA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6827" y="8316739"/>
                <a:ext cx="1119337" cy="1441338"/>
              </a:xfrm>
              <a:custGeom>
                <a:avLst/>
                <a:gdLst>
                  <a:gd name="T0" fmla="*/ 251 w 1930"/>
                  <a:gd name="T1" fmla="*/ 1472 h 2487"/>
                  <a:gd name="T2" fmla="*/ 251 w 1930"/>
                  <a:gd name="T3" fmla="*/ 1472 h 2487"/>
                  <a:gd name="T4" fmla="*/ 545 w 1930"/>
                  <a:gd name="T5" fmla="*/ 589 h 2487"/>
                  <a:gd name="T6" fmla="*/ 648 w 1930"/>
                  <a:gd name="T7" fmla="*/ 589 h 2487"/>
                  <a:gd name="T8" fmla="*/ 692 w 1930"/>
                  <a:gd name="T9" fmla="*/ 751 h 2487"/>
                  <a:gd name="T10" fmla="*/ 648 w 1930"/>
                  <a:gd name="T11" fmla="*/ 1045 h 2487"/>
                  <a:gd name="T12" fmla="*/ 1605 w 1930"/>
                  <a:gd name="T13" fmla="*/ 118 h 2487"/>
                  <a:gd name="T14" fmla="*/ 1767 w 1930"/>
                  <a:gd name="T15" fmla="*/ 235 h 2487"/>
                  <a:gd name="T16" fmla="*/ 1354 w 1930"/>
                  <a:gd name="T17" fmla="*/ 809 h 2487"/>
                  <a:gd name="T18" fmla="*/ 1811 w 1930"/>
                  <a:gd name="T19" fmla="*/ 515 h 2487"/>
                  <a:gd name="T20" fmla="*/ 1870 w 1930"/>
                  <a:gd name="T21" fmla="*/ 662 h 2487"/>
                  <a:gd name="T22" fmla="*/ 1472 w 1930"/>
                  <a:gd name="T23" fmla="*/ 1059 h 2487"/>
                  <a:gd name="T24" fmla="*/ 1796 w 1930"/>
                  <a:gd name="T25" fmla="*/ 927 h 2487"/>
                  <a:gd name="T26" fmla="*/ 1825 w 1930"/>
                  <a:gd name="T27" fmla="*/ 1074 h 2487"/>
                  <a:gd name="T28" fmla="*/ 1487 w 1930"/>
                  <a:gd name="T29" fmla="*/ 1310 h 2487"/>
                  <a:gd name="T30" fmla="*/ 1634 w 1930"/>
                  <a:gd name="T31" fmla="*/ 1251 h 2487"/>
                  <a:gd name="T32" fmla="*/ 1620 w 1930"/>
                  <a:gd name="T33" fmla="*/ 1427 h 2487"/>
                  <a:gd name="T34" fmla="*/ 928 w 1930"/>
                  <a:gd name="T35" fmla="*/ 1869 h 2487"/>
                  <a:gd name="T36" fmla="*/ 369 w 1930"/>
                  <a:gd name="T37" fmla="*/ 2486 h 2487"/>
                  <a:gd name="T38" fmla="*/ 0 w 1930"/>
                  <a:gd name="T39" fmla="*/ 1766 h 2487"/>
                  <a:gd name="T40" fmla="*/ 251 w 1930"/>
                  <a:gd name="T41" fmla="*/ 1472 h 2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30" h="2487">
                    <a:moveTo>
                      <a:pt x="251" y="1472"/>
                    </a:moveTo>
                    <a:lnTo>
                      <a:pt x="251" y="1472"/>
                    </a:lnTo>
                    <a:cubicBezTo>
                      <a:pt x="280" y="1325"/>
                      <a:pt x="428" y="692"/>
                      <a:pt x="545" y="589"/>
                    </a:cubicBezTo>
                    <a:cubicBezTo>
                      <a:pt x="604" y="530"/>
                      <a:pt x="619" y="559"/>
                      <a:pt x="648" y="589"/>
                    </a:cubicBezTo>
                    <a:cubicBezTo>
                      <a:pt x="678" y="618"/>
                      <a:pt x="692" y="706"/>
                      <a:pt x="692" y="751"/>
                    </a:cubicBezTo>
                    <a:cubicBezTo>
                      <a:pt x="678" y="868"/>
                      <a:pt x="663" y="986"/>
                      <a:pt x="648" y="1045"/>
                    </a:cubicBezTo>
                    <a:cubicBezTo>
                      <a:pt x="1001" y="854"/>
                      <a:pt x="1340" y="427"/>
                      <a:pt x="1605" y="118"/>
                    </a:cubicBezTo>
                    <a:cubicBezTo>
                      <a:pt x="1708" y="0"/>
                      <a:pt x="1870" y="14"/>
                      <a:pt x="1767" y="235"/>
                    </a:cubicBezTo>
                    <a:cubicBezTo>
                      <a:pt x="1693" y="412"/>
                      <a:pt x="1354" y="809"/>
                      <a:pt x="1354" y="809"/>
                    </a:cubicBezTo>
                    <a:cubicBezTo>
                      <a:pt x="1811" y="515"/>
                      <a:pt x="1811" y="515"/>
                      <a:pt x="1811" y="515"/>
                    </a:cubicBezTo>
                    <a:cubicBezTo>
                      <a:pt x="1929" y="456"/>
                      <a:pt x="1929" y="603"/>
                      <a:pt x="1870" y="662"/>
                    </a:cubicBezTo>
                    <a:cubicBezTo>
                      <a:pt x="1767" y="765"/>
                      <a:pt x="1472" y="1059"/>
                      <a:pt x="1472" y="1059"/>
                    </a:cubicBezTo>
                    <a:cubicBezTo>
                      <a:pt x="1796" y="927"/>
                      <a:pt x="1796" y="927"/>
                      <a:pt x="1796" y="927"/>
                    </a:cubicBezTo>
                    <a:cubicBezTo>
                      <a:pt x="1929" y="883"/>
                      <a:pt x="1855" y="1045"/>
                      <a:pt x="1825" y="1074"/>
                    </a:cubicBezTo>
                    <a:cubicBezTo>
                      <a:pt x="1752" y="1133"/>
                      <a:pt x="1487" y="1310"/>
                      <a:pt x="1487" y="1310"/>
                    </a:cubicBezTo>
                    <a:cubicBezTo>
                      <a:pt x="1634" y="1251"/>
                      <a:pt x="1634" y="1251"/>
                      <a:pt x="1634" y="1251"/>
                    </a:cubicBezTo>
                    <a:cubicBezTo>
                      <a:pt x="1796" y="1192"/>
                      <a:pt x="1678" y="1413"/>
                      <a:pt x="1620" y="1427"/>
                    </a:cubicBezTo>
                    <a:cubicBezTo>
                      <a:pt x="1620" y="1442"/>
                      <a:pt x="1031" y="1810"/>
                      <a:pt x="928" y="1869"/>
                    </a:cubicBezTo>
                    <a:cubicBezTo>
                      <a:pt x="678" y="2016"/>
                      <a:pt x="560" y="2267"/>
                      <a:pt x="369" y="2486"/>
                    </a:cubicBezTo>
                    <a:cubicBezTo>
                      <a:pt x="280" y="2413"/>
                      <a:pt x="30" y="2119"/>
                      <a:pt x="0" y="1766"/>
                    </a:cubicBezTo>
                    <a:lnTo>
                      <a:pt x="251" y="1472"/>
                    </a:lnTo>
                  </a:path>
                </a:pathLst>
              </a:custGeom>
              <a:solidFill>
                <a:srgbClr val="F4B1B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Freeform 14">
                <a:extLst>
                  <a:ext uri="{FF2B5EF4-FFF2-40B4-BE49-F238E27FC236}">
                    <a16:creationId xmlns:a16="http://schemas.microsoft.com/office/drawing/2014/main" xmlns="" id="{89199DC4-49AF-4C40-9392-5CF97C3B6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3808" y="12768531"/>
                <a:ext cx="948115" cy="138000"/>
              </a:xfrm>
              <a:custGeom>
                <a:avLst/>
                <a:gdLst>
                  <a:gd name="T0" fmla="*/ 1633 w 1634"/>
                  <a:gd name="T1" fmla="*/ 0 h 237"/>
                  <a:gd name="T2" fmla="*/ 0 w 1634"/>
                  <a:gd name="T3" fmla="*/ 0 h 237"/>
                  <a:gd name="T4" fmla="*/ 0 w 1634"/>
                  <a:gd name="T5" fmla="*/ 236 h 237"/>
                  <a:gd name="T6" fmla="*/ 1633 w 1634"/>
                  <a:gd name="T7" fmla="*/ 236 h 237"/>
                  <a:gd name="T8" fmla="*/ 1633 w 1634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4" h="237">
                    <a:moveTo>
                      <a:pt x="1633" y="0"/>
                    </a:moveTo>
                    <a:lnTo>
                      <a:pt x="0" y="0"/>
                    </a:lnTo>
                    <a:lnTo>
                      <a:pt x="0" y="236"/>
                    </a:lnTo>
                    <a:lnTo>
                      <a:pt x="1633" y="236"/>
                    </a:lnTo>
                    <a:lnTo>
                      <a:pt x="1633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Freeform 15">
                <a:extLst>
                  <a:ext uri="{FF2B5EF4-FFF2-40B4-BE49-F238E27FC236}">
                    <a16:creationId xmlns:a16="http://schemas.microsoft.com/office/drawing/2014/main" xmlns="" id="{EE2F18DA-A65F-7048-9295-51E46F558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7255" y="10251300"/>
                <a:ext cx="912336" cy="580114"/>
              </a:xfrm>
              <a:custGeom>
                <a:avLst/>
                <a:gdLst>
                  <a:gd name="T0" fmla="*/ 1574 w 1575"/>
                  <a:gd name="T1" fmla="*/ 765 h 1002"/>
                  <a:gd name="T2" fmla="*/ 1574 w 1575"/>
                  <a:gd name="T3" fmla="*/ 765 h 1002"/>
                  <a:gd name="T4" fmla="*/ 633 w 1575"/>
                  <a:gd name="T5" fmla="*/ 883 h 1002"/>
                  <a:gd name="T6" fmla="*/ 0 w 1575"/>
                  <a:gd name="T7" fmla="*/ 29 h 1002"/>
                  <a:gd name="T8" fmla="*/ 88 w 1575"/>
                  <a:gd name="T9" fmla="*/ 0 h 1002"/>
                  <a:gd name="T10" fmla="*/ 677 w 1575"/>
                  <a:gd name="T11" fmla="*/ 794 h 1002"/>
                  <a:gd name="T12" fmla="*/ 1530 w 1575"/>
                  <a:gd name="T13" fmla="*/ 677 h 1002"/>
                  <a:gd name="T14" fmla="*/ 1574 w 1575"/>
                  <a:gd name="T15" fmla="*/ 765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5" h="1002">
                    <a:moveTo>
                      <a:pt x="1574" y="765"/>
                    </a:moveTo>
                    <a:lnTo>
                      <a:pt x="1574" y="765"/>
                    </a:lnTo>
                    <a:cubicBezTo>
                      <a:pt x="1177" y="956"/>
                      <a:pt x="883" y="1001"/>
                      <a:pt x="633" y="883"/>
                    </a:cubicBezTo>
                    <a:cubicBezTo>
                      <a:pt x="382" y="765"/>
                      <a:pt x="176" y="485"/>
                      <a:pt x="0" y="29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65" y="426"/>
                      <a:pt x="441" y="677"/>
                      <a:pt x="677" y="794"/>
                    </a:cubicBezTo>
                    <a:cubicBezTo>
                      <a:pt x="898" y="897"/>
                      <a:pt x="1162" y="853"/>
                      <a:pt x="1530" y="677"/>
                    </a:cubicBezTo>
                    <a:lnTo>
                      <a:pt x="1574" y="765"/>
                    </a:lnTo>
                  </a:path>
                </a:pathLst>
              </a:custGeom>
              <a:solidFill>
                <a:srgbClr val="DBDCD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Freeform 16">
                <a:extLst>
                  <a:ext uri="{FF2B5EF4-FFF2-40B4-BE49-F238E27FC236}">
                    <a16:creationId xmlns:a16="http://schemas.microsoft.com/office/drawing/2014/main" xmlns="" id="{E76DC01C-06D7-0745-963B-92EDD9CB3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1701" y="9944632"/>
                <a:ext cx="529001" cy="930225"/>
              </a:xfrm>
              <a:custGeom>
                <a:avLst/>
                <a:gdLst>
                  <a:gd name="T0" fmla="*/ 29 w 914"/>
                  <a:gd name="T1" fmla="*/ 1604 h 1605"/>
                  <a:gd name="T2" fmla="*/ 29 w 914"/>
                  <a:gd name="T3" fmla="*/ 1604 h 1605"/>
                  <a:gd name="T4" fmla="*/ 810 w 914"/>
                  <a:gd name="T5" fmla="*/ 1045 h 1605"/>
                  <a:gd name="T6" fmla="*/ 678 w 914"/>
                  <a:gd name="T7" fmla="*/ 0 h 1605"/>
                  <a:gd name="T8" fmla="*/ 589 w 914"/>
                  <a:gd name="T9" fmla="*/ 29 h 1605"/>
                  <a:gd name="T10" fmla="*/ 707 w 914"/>
                  <a:gd name="T11" fmla="*/ 1001 h 1605"/>
                  <a:gd name="T12" fmla="*/ 0 w 914"/>
                  <a:gd name="T13" fmla="*/ 1516 h 1605"/>
                  <a:gd name="T14" fmla="*/ 29 w 914"/>
                  <a:gd name="T15" fmla="*/ 1604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4" h="1605">
                    <a:moveTo>
                      <a:pt x="29" y="1604"/>
                    </a:moveTo>
                    <a:lnTo>
                      <a:pt x="29" y="1604"/>
                    </a:lnTo>
                    <a:cubicBezTo>
                      <a:pt x="457" y="1472"/>
                      <a:pt x="707" y="1295"/>
                      <a:pt x="810" y="1045"/>
                    </a:cubicBezTo>
                    <a:cubicBezTo>
                      <a:pt x="913" y="780"/>
                      <a:pt x="854" y="441"/>
                      <a:pt x="678" y="0"/>
                    </a:cubicBezTo>
                    <a:cubicBezTo>
                      <a:pt x="589" y="29"/>
                      <a:pt x="589" y="29"/>
                      <a:pt x="589" y="29"/>
                    </a:cubicBezTo>
                    <a:cubicBezTo>
                      <a:pt x="751" y="456"/>
                      <a:pt x="810" y="765"/>
                      <a:pt x="707" y="1001"/>
                    </a:cubicBezTo>
                    <a:cubicBezTo>
                      <a:pt x="619" y="1236"/>
                      <a:pt x="398" y="1398"/>
                      <a:pt x="0" y="1516"/>
                    </a:cubicBezTo>
                    <a:lnTo>
                      <a:pt x="29" y="1604"/>
                    </a:lnTo>
                  </a:path>
                </a:pathLst>
              </a:custGeom>
              <a:solidFill>
                <a:srgbClr val="EDEEEE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Freeform 17">
                <a:extLst>
                  <a:ext uri="{FF2B5EF4-FFF2-40B4-BE49-F238E27FC236}">
                    <a16:creationId xmlns:a16="http://schemas.microsoft.com/office/drawing/2014/main" xmlns="" id="{429F609E-B9B4-594E-929B-ECC048F36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1587" y="9338964"/>
                <a:ext cx="999226" cy="973669"/>
              </a:xfrm>
              <a:custGeom>
                <a:avLst/>
                <a:gdLst>
                  <a:gd name="T0" fmla="*/ 589 w 1723"/>
                  <a:gd name="T1" fmla="*/ 147 h 1678"/>
                  <a:gd name="T2" fmla="*/ 589 w 1723"/>
                  <a:gd name="T3" fmla="*/ 147 h 1678"/>
                  <a:gd name="T4" fmla="*/ 1679 w 1723"/>
                  <a:gd name="T5" fmla="*/ 897 h 1678"/>
                  <a:gd name="T6" fmla="*/ 1722 w 1723"/>
                  <a:gd name="T7" fmla="*/ 1059 h 1678"/>
                  <a:gd name="T8" fmla="*/ 1546 w 1723"/>
                  <a:gd name="T9" fmla="*/ 1088 h 1678"/>
                  <a:gd name="T10" fmla="*/ 545 w 1723"/>
                  <a:gd name="T11" fmla="*/ 324 h 1678"/>
                  <a:gd name="T12" fmla="*/ 545 w 1723"/>
                  <a:gd name="T13" fmla="*/ 324 h 1678"/>
                  <a:gd name="T14" fmla="*/ 324 w 1723"/>
                  <a:gd name="T15" fmla="*/ 544 h 1678"/>
                  <a:gd name="T16" fmla="*/ 383 w 1723"/>
                  <a:gd name="T17" fmla="*/ 1559 h 1678"/>
                  <a:gd name="T18" fmla="*/ 354 w 1723"/>
                  <a:gd name="T19" fmla="*/ 1647 h 1678"/>
                  <a:gd name="T20" fmla="*/ 354 w 1723"/>
                  <a:gd name="T21" fmla="*/ 1647 h 1678"/>
                  <a:gd name="T22" fmla="*/ 354 w 1723"/>
                  <a:gd name="T23" fmla="*/ 1647 h 1678"/>
                  <a:gd name="T24" fmla="*/ 339 w 1723"/>
                  <a:gd name="T25" fmla="*/ 1647 h 1678"/>
                  <a:gd name="T26" fmla="*/ 339 w 1723"/>
                  <a:gd name="T27" fmla="*/ 1647 h 1678"/>
                  <a:gd name="T28" fmla="*/ 339 w 1723"/>
                  <a:gd name="T29" fmla="*/ 1662 h 1678"/>
                  <a:gd name="T30" fmla="*/ 339 w 1723"/>
                  <a:gd name="T31" fmla="*/ 1662 h 1678"/>
                  <a:gd name="T32" fmla="*/ 339 w 1723"/>
                  <a:gd name="T33" fmla="*/ 1662 h 1678"/>
                  <a:gd name="T34" fmla="*/ 339 w 1723"/>
                  <a:gd name="T35" fmla="*/ 1662 h 1678"/>
                  <a:gd name="T36" fmla="*/ 339 w 1723"/>
                  <a:gd name="T37" fmla="*/ 1662 h 1678"/>
                  <a:gd name="T38" fmla="*/ 339 w 1723"/>
                  <a:gd name="T39" fmla="*/ 1662 h 1678"/>
                  <a:gd name="T40" fmla="*/ 339 w 1723"/>
                  <a:gd name="T41" fmla="*/ 1662 h 1678"/>
                  <a:gd name="T42" fmla="*/ 339 w 1723"/>
                  <a:gd name="T43" fmla="*/ 1662 h 1678"/>
                  <a:gd name="T44" fmla="*/ 339 w 1723"/>
                  <a:gd name="T45" fmla="*/ 1662 h 1678"/>
                  <a:gd name="T46" fmla="*/ 339 w 1723"/>
                  <a:gd name="T47" fmla="*/ 1662 h 1678"/>
                  <a:gd name="T48" fmla="*/ 339 w 1723"/>
                  <a:gd name="T49" fmla="*/ 1662 h 1678"/>
                  <a:gd name="T50" fmla="*/ 339 w 1723"/>
                  <a:gd name="T51" fmla="*/ 1662 h 1678"/>
                  <a:gd name="T52" fmla="*/ 339 w 1723"/>
                  <a:gd name="T53" fmla="*/ 1662 h 1678"/>
                  <a:gd name="T54" fmla="*/ 339 w 1723"/>
                  <a:gd name="T55" fmla="*/ 1662 h 1678"/>
                  <a:gd name="T56" fmla="*/ 339 w 1723"/>
                  <a:gd name="T57" fmla="*/ 1662 h 1678"/>
                  <a:gd name="T58" fmla="*/ 339 w 1723"/>
                  <a:gd name="T59" fmla="*/ 1662 h 1678"/>
                  <a:gd name="T60" fmla="*/ 339 w 1723"/>
                  <a:gd name="T61" fmla="*/ 1662 h 1678"/>
                  <a:gd name="T62" fmla="*/ 339 w 1723"/>
                  <a:gd name="T63" fmla="*/ 1662 h 1678"/>
                  <a:gd name="T64" fmla="*/ 339 w 1723"/>
                  <a:gd name="T65" fmla="*/ 1662 h 1678"/>
                  <a:gd name="T66" fmla="*/ 339 w 1723"/>
                  <a:gd name="T67" fmla="*/ 1662 h 1678"/>
                  <a:gd name="T68" fmla="*/ 339 w 1723"/>
                  <a:gd name="T69" fmla="*/ 1662 h 1678"/>
                  <a:gd name="T70" fmla="*/ 339 w 1723"/>
                  <a:gd name="T71" fmla="*/ 1662 h 1678"/>
                  <a:gd name="T72" fmla="*/ 339 w 1723"/>
                  <a:gd name="T73" fmla="*/ 1662 h 1678"/>
                  <a:gd name="T74" fmla="*/ 339 w 1723"/>
                  <a:gd name="T75" fmla="*/ 1662 h 1678"/>
                  <a:gd name="T76" fmla="*/ 339 w 1723"/>
                  <a:gd name="T77" fmla="*/ 1662 h 1678"/>
                  <a:gd name="T78" fmla="*/ 339 w 1723"/>
                  <a:gd name="T79" fmla="*/ 1662 h 1678"/>
                  <a:gd name="T80" fmla="*/ 339 w 1723"/>
                  <a:gd name="T81" fmla="*/ 1662 h 1678"/>
                  <a:gd name="T82" fmla="*/ 339 w 1723"/>
                  <a:gd name="T83" fmla="*/ 1662 h 1678"/>
                  <a:gd name="T84" fmla="*/ 339 w 1723"/>
                  <a:gd name="T85" fmla="*/ 1662 h 1678"/>
                  <a:gd name="T86" fmla="*/ 339 w 1723"/>
                  <a:gd name="T87" fmla="*/ 1662 h 1678"/>
                  <a:gd name="T88" fmla="*/ 339 w 1723"/>
                  <a:gd name="T89" fmla="*/ 1662 h 1678"/>
                  <a:gd name="T90" fmla="*/ 339 w 1723"/>
                  <a:gd name="T91" fmla="*/ 1662 h 1678"/>
                  <a:gd name="T92" fmla="*/ 339 w 1723"/>
                  <a:gd name="T93" fmla="*/ 1662 h 1678"/>
                  <a:gd name="T94" fmla="*/ 324 w 1723"/>
                  <a:gd name="T95" fmla="*/ 1662 h 1678"/>
                  <a:gd name="T96" fmla="*/ 324 w 1723"/>
                  <a:gd name="T97" fmla="*/ 1662 h 1678"/>
                  <a:gd name="T98" fmla="*/ 324 w 1723"/>
                  <a:gd name="T99" fmla="*/ 1662 h 1678"/>
                  <a:gd name="T100" fmla="*/ 324 w 1723"/>
                  <a:gd name="T101" fmla="*/ 1662 h 1678"/>
                  <a:gd name="T102" fmla="*/ 324 w 1723"/>
                  <a:gd name="T103" fmla="*/ 1662 h 1678"/>
                  <a:gd name="T104" fmla="*/ 324 w 1723"/>
                  <a:gd name="T105" fmla="*/ 1662 h 1678"/>
                  <a:gd name="T106" fmla="*/ 324 w 1723"/>
                  <a:gd name="T107" fmla="*/ 1662 h 1678"/>
                  <a:gd name="T108" fmla="*/ 324 w 1723"/>
                  <a:gd name="T109" fmla="*/ 1662 h 1678"/>
                  <a:gd name="T110" fmla="*/ 221 w 1723"/>
                  <a:gd name="T111" fmla="*/ 1618 h 1678"/>
                  <a:gd name="T112" fmla="*/ 162 w 1723"/>
                  <a:gd name="T113" fmla="*/ 471 h 1678"/>
                  <a:gd name="T114" fmla="*/ 589 w 1723"/>
                  <a:gd name="T115" fmla="*/ 147 h 1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23" h="1678">
                    <a:moveTo>
                      <a:pt x="589" y="147"/>
                    </a:moveTo>
                    <a:lnTo>
                      <a:pt x="589" y="147"/>
                    </a:lnTo>
                    <a:cubicBezTo>
                      <a:pt x="1104" y="0"/>
                      <a:pt x="1472" y="471"/>
                      <a:pt x="1679" y="897"/>
                    </a:cubicBezTo>
                    <a:cubicBezTo>
                      <a:pt x="1708" y="970"/>
                      <a:pt x="1722" y="1014"/>
                      <a:pt x="1722" y="1059"/>
                    </a:cubicBezTo>
                    <a:cubicBezTo>
                      <a:pt x="1708" y="1162"/>
                      <a:pt x="1575" y="1147"/>
                      <a:pt x="1546" y="1088"/>
                    </a:cubicBezTo>
                    <a:cubicBezTo>
                      <a:pt x="1413" y="691"/>
                      <a:pt x="1030" y="132"/>
                      <a:pt x="545" y="324"/>
                    </a:cubicBezTo>
                    <a:lnTo>
                      <a:pt x="545" y="324"/>
                    </a:lnTo>
                    <a:cubicBezTo>
                      <a:pt x="530" y="339"/>
                      <a:pt x="398" y="383"/>
                      <a:pt x="324" y="544"/>
                    </a:cubicBezTo>
                    <a:cubicBezTo>
                      <a:pt x="236" y="705"/>
                      <a:pt x="177" y="1014"/>
                      <a:pt x="383" y="1559"/>
                    </a:cubicBezTo>
                    <a:cubicBezTo>
                      <a:pt x="398" y="1588"/>
                      <a:pt x="383" y="1633"/>
                      <a:pt x="354" y="1647"/>
                    </a:cubicBezTo>
                    <a:lnTo>
                      <a:pt x="354" y="1647"/>
                    </a:lnTo>
                    <a:lnTo>
                      <a:pt x="354" y="1647"/>
                    </a:lnTo>
                    <a:cubicBezTo>
                      <a:pt x="339" y="1647"/>
                      <a:pt x="339" y="1647"/>
                      <a:pt x="339" y="1647"/>
                    </a:cubicBezTo>
                    <a:lnTo>
                      <a:pt x="339" y="1647"/>
                    </a:lnTo>
                    <a:cubicBezTo>
                      <a:pt x="339" y="1662"/>
                      <a:pt x="339" y="1662"/>
                      <a:pt x="339" y="1662"/>
                    </a:cubicBez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cubicBezTo>
                      <a:pt x="339" y="1662"/>
                      <a:pt x="339" y="1662"/>
                      <a:pt x="324" y="1662"/>
                    </a:cubicBezTo>
                    <a:lnTo>
                      <a:pt x="324" y="1662"/>
                    </a:lnTo>
                    <a:lnTo>
                      <a:pt x="324" y="1662"/>
                    </a:lnTo>
                    <a:lnTo>
                      <a:pt x="324" y="1662"/>
                    </a:lnTo>
                    <a:lnTo>
                      <a:pt x="324" y="1662"/>
                    </a:lnTo>
                    <a:lnTo>
                      <a:pt x="324" y="1662"/>
                    </a:lnTo>
                    <a:lnTo>
                      <a:pt x="324" y="1662"/>
                    </a:lnTo>
                    <a:lnTo>
                      <a:pt x="324" y="1662"/>
                    </a:lnTo>
                    <a:cubicBezTo>
                      <a:pt x="280" y="1677"/>
                      <a:pt x="236" y="1662"/>
                      <a:pt x="221" y="1618"/>
                    </a:cubicBezTo>
                    <a:cubicBezTo>
                      <a:pt x="30" y="1132"/>
                      <a:pt x="0" y="750"/>
                      <a:pt x="162" y="471"/>
                    </a:cubicBezTo>
                    <a:cubicBezTo>
                      <a:pt x="251" y="294"/>
                      <a:pt x="398" y="191"/>
                      <a:pt x="589" y="147"/>
                    </a:cubicBezTo>
                  </a:path>
                </a:pathLst>
              </a:custGeom>
              <a:solidFill>
                <a:srgbClr val="005B9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Freeform 18">
                <a:extLst>
                  <a:ext uri="{FF2B5EF4-FFF2-40B4-BE49-F238E27FC236}">
                    <a16:creationId xmlns:a16="http://schemas.microsoft.com/office/drawing/2014/main" xmlns="" id="{9F0F81F2-1F36-E14D-9580-C78EC6BA6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1811" y="10805858"/>
                <a:ext cx="171224" cy="120111"/>
              </a:xfrm>
              <a:custGeom>
                <a:avLst/>
                <a:gdLst>
                  <a:gd name="T0" fmla="*/ 15 w 295"/>
                  <a:gd name="T1" fmla="*/ 133 h 208"/>
                  <a:gd name="T2" fmla="*/ 15 w 295"/>
                  <a:gd name="T3" fmla="*/ 133 h 208"/>
                  <a:gd name="T4" fmla="*/ 74 w 295"/>
                  <a:gd name="T5" fmla="*/ 45 h 208"/>
                  <a:gd name="T6" fmla="*/ 220 w 295"/>
                  <a:gd name="T7" fmla="*/ 0 h 208"/>
                  <a:gd name="T8" fmla="*/ 280 w 295"/>
                  <a:gd name="T9" fmla="*/ 45 h 208"/>
                  <a:gd name="T10" fmla="*/ 250 w 295"/>
                  <a:gd name="T11" fmla="*/ 133 h 208"/>
                  <a:gd name="T12" fmla="*/ 118 w 295"/>
                  <a:gd name="T13" fmla="*/ 191 h 208"/>
                  <a:gd name="T14" fmla="*/ 15 w 295"/>
                  <a:gd name="T15" fmla="*/ 133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208">
                    <a:moveTo>
                      <a:pt x="15" y="133"/>
                    </a:moveTo>
                    <a:lnTo>
                      <a:pt x="15" y="133"/>
                    </a:lnTo>
                    <a:cubicBezTo>
                      <a:pt x="0" y="103"/>
                      <a:pt x="29" y="45"/>
                      <a:pt x="74" y="45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65" y="0"/>
                      <a:pt x="265" y="30"/>
                      <a:pt x="280" y="45"/>
                    </a:cubicBezTo>
                    <a:cubicBezTo>
                      <a:pt x="294" y="89"/>
                      <a:pt x="294" y="103"/>
                      <a:pt x="250" y="133"/>
                    </a:cubicBezTo>
                    <a:cubicBezTo>
                      <a:pt x="118" y="191"/>
                      <a:pt x="118" y="191"/>
                      <a:pt x="118" y="191"/>
                    </a:cubicBezTo>
                    <a:cubicBezTo>
                      <a:pt x="74" y="207"/>
                      <a:pt x="29" y="177"/>
                      <a:pt x="15" y="133"/>
                    </a:cubicBezTo>
                  </a:path>
                </a:pathLst>
              </a:custGeom>
              <a:solidFill>
                <a:srgbClr val="005B9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Freeform 19">
                <a:extLst>
                  <a:ext uri="{FF2B5EF4-FFF2-40B4-BE49-F238E27FC236}">
                    <a16:creationId xmlns:a16="http://schemas.microsoft.com/office/drawing/2014/main" xmlns="" id="{A17E8B22-8B78-0F43-88AD-E7B66A650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0814" y="10583523"/>
                <a:ext cx="171222" cy="127778"/>
              </a:xfrm>
              <a:custGeom>
                <a:avLst/>
                <a:gdLst>
                  <a:gd name="T0" fmla="*/ 265 w 296"/>
                  <a:gd name="T1" fmla="*/ 59 h 221"/>
                  <a:gd name="T2" fmla="*/ 265 w 296"/>
                  <a:gd name="T3" fmla="*/ 59 h 221"/>
                  <a:gd name="T4" fmla="*/ 162 w 296"/>
                  <a:gd name="T5" fmla="*/ 14 h 221"/>
                  <a:gd name="T6" fmla="*/ 30 w 296"/>
                  <a:gd name="T7" fmla="*/ 88 h 221"/>
                  <a:gd name="T8" fmla="*/ 15 w 296"/>
                  <a:gd name="T9" fmla="*/ 176 h 221"/>
                  <a:gd name="T10" fmla="*/ 89 w 296"/>
                  <a:gd name="T11" fmla="*/ 220 h 221"/>
                  <a:gd name="T12" fmla="*/ 236 w 296"/>
                  <a:gd name="T13" fmla="*/ 161 h 221"/>
                  <a:gd name="T14" fmla="*/ 265 w 296"/>
                  <a:gd name="T15" fmla="*/ 59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6" h="221">
                    <a:moveTo>
                      <a:pt x="265" y="59"/>
                    </a:moveTo>
                    <a:lnTo>
                      <a:pt x="265" y="59"/>
                    </a:lnTo>
                    <a:cubicBezTo>
                      <a:pt x="251" y="14"/>
                      <a:pt x="207" y="0"/>
                      <a:pt x="162" y="14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0" y="118"/>
                      <a:pt x="0" y="147"/>
                      <a:pt x="15" y="176"/>
                    </a:cubicBezTo>
                    <a:cubicBezTo>
                      <a:pt x="30" y="206"/>
                      <a:pt x="45" y="220"/>
                      <a:pt x="89" y="220"/>
                    </a:cubicBezTo>
                    <a:cubicBezTo>
                      <a:pt x="236" y="161"/>
                      <a:pt x="236" y="161"/>
                      <a:pt x="236" y="161"/>
                    </a:cubicBezTo>
                    <a:cubicBezTo>
                      <a:pt x="265" y="147"/>
                      <a:pt x="295" y="103"/>
                      <a:pt x="265" y="59"/>
                    </a:cubicBezTo>
                  </a:path>
                </a:pathLst>
              </a:custGeom>
              <a:solidFill>
                <a:srgbClr val="005B9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Freeform 20">
                <a:extLst>
                  <a:ext uri="{FF2B5EF4-FFF2-40B4-BE49-F238E27FC236}">
                    <a16:creationId xmlns:a16="http://schemas.microsoft.com/office/drawing/2014/main" xmlns="" id="{EB7048D4-C034-1045-BF02-E78CE3AA0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9706" y="9528076"/>
                <a:ext cx="357779" cy="401223"/>
              </a:xfrm>
              <a:custGeom>
                <a:avLst/>
                <a:gdLst>
                  <a:gd name="T0" fmla="*/ 559 w 619"/>
                  <a:gd name="T1" fmla="*/ 265 h 691"/>
                  <a:gd name="T2" fmla="*/ 559 w 619"/>
                  <a:gd name="T3" fmla="*/ 265 h 691"/>
                  <a:gd name="T4" fmla="*/ 412 w 619"/>
                  <a:gd name="T5" fmla="*/ 646 h 691"/>
                  <a:gd name="T6" fmla="*/ 59 w 619"/>
                  <a:gd name="T7" fmla="*/ 426 h 691"/>
                  <a:gd name="T8" fmla="*/ 206 w 619"/>
                  <a:gd name="T9" fmla="*/ 44 h 691"/>
                  <a:gd name="T10" fmla="*/ 559 w 619"/>
                  <a:gd name="T11" fmla="*/ 265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9" h="691">
                    <a:moveTo>
                      <a:pt x="559" y="265"/>
                    </a:moveTo>
                    <a:lnTo>
                      <a:pt x="559" y="265"/>
                    </a:lnTo>
                    <a:cubicBezTo>
                      <a:pt x="618" y="426"/>
                      <a:pt x="545" y="588"/>
                      <a:pt x="412" y="646"/>
                    </a:cubicBezTo>
                    <a:cubicBezTo>
                      <a:pt x="280" y="690"/>
                      <a:pt x="118" y="588"/>
                      <a:pt x="59" y="426"/>
                    </a:cubicBezTo>
                    <a:cubicBezTo>
                      <a:pt x="0" y="265"/>
                      <a:pt x="74" y="103"/>
                      <a:pt x="206" y="44"/>
                    </a:cubicBezTo>
                    <a:cubicBezTo>
                      <a:pt x="353" y="0"/>
                      <a:pt x="500" y="88"/>
                      <a:pt x="559" y="265"/>
                    </a:cubicBezTo>
                  </a:path>
                </a:pathLst>
              </a:custGeom>
              <a:solidFill>
                <a:srgbClr val="005B9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Freeform 21">
                <a:extLst>
                  <a:ext uri="{FF2B5EF4-FFF2-40B4-BE49-F238E27FC236}">
                    <a16:creationId xmlns:a16="http://schemas.microsoft.com/office/drawing/2014/main" xmlns="" id="{03923ED0-5F49-2447-9897-EF97BB301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4261" y="9579187"/>
                <a:ext cx="247891" cy="273445"/>
              </a:xfrm>
              <a:custGeom>
                <a:avLst/>
                <a:gdLst>
                  <a:gd name="T0" fmla="*/ 397 w 428"/>
                  <a:gd name="T1" fmla="*/ 177 h 471"/>
                  <a:gd name="T2" fmla="*/ 397 w 428"/>
                  <a:gd name="T3" fmla="*/ 177 h 471"/>
                  <a:gd name="T4" fmla="*/ 280 w 428"/>
                  <a:gd name="T5" fmla="*/ 441 h 471"/>
                  <a:gd name="T6" fmla="*/ 44 w 428"/>
                  <a:gd name="T7" fmla="*/ 293 h 471"/>
                  <a:gd name="T8" fmla="*/ 147 w 428"/>
                  <a:gd name="T9" fmla="*/ 30 h 471"/>
                  <a:gd name="T10" fmla="*/ 397 w 428"/>
                  <a:gd name="T11" fmla="*/ 177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8" h="471">
                    <a:moveTo>
                      <a:pt x="397" y="177"/>
                    </a:moveTo>
                    <a:lnTo>
                      <a:pt x="397" y="177"/>
                    </a:lnTo>
                    <a:cubicBezTo>
                      <a:pt x="427" y="293"/>
                      <a:pt x="383" y="411"/>
                      <a:pt x="280" y="441"/>
                    </a:cubicBezTo>
                    <a:cubicBezTo>
                      <a:pt x="191" y="470"/>
                      <a:pt x="74" y="411"/>
                      <a:pt x="44" y="293"/>
                    </a:cubicBezTo>
                    <a:cubicBezTo>
                      <a:pt x="0" y="177"/>
                      <a:pt x="44" y="59"/>
                      <a:pt x="147" y="30"/>
                    </a:cubicBezTo>
                    <a:cubicBezTo>
                      <a:pt x="235" y="0"/>
                      <a:pt x="353" y="59"/>
                      <a:pt x="397" y="177"/>
                    </a:cubicBezTo>
                  </a:path>
                </a:pathLst>
              </a:custGeom>
              <a:solidFill>
                <a:srgbClr val="B4B5B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Freeform 22">
                <a:extLst>
                  <a:ext uri="{FF2B5EF4-FFF2-40B4-BE49-F238E27FC236}">
                    <a16:creationId xmlns:a16="http://schemas.microsoft.com/office/drawing/2014/main" xmlns="" id="{CE61349C-0811-674D-A994-74671109E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3262" y="9612409"/>
                <a:ext cx="161000" cy="186557"/>
              </a:xfrm>
              <a:custGeom>
                <a:avLst/>
                <a:gdLst>
                  <a:gd name="T0" fmla="*/ 265 w 280"/>
                  <a:gd name="T1" fmla="*/ 118 h 324"/>
                  <a:gd name="T2" fmla="*/ 265 w 280"/>
                  <a:gd name="T3" fmla="*/ 118 h 324"/>
                  <a:gd name="T4" fmla="*/ 191 w 280"/>
                  <a:gd name="T5" fmla="*/ 293 h 324"/>
                  <a:gd name="T6" fmla="*/ 15 w 280"/>
                  <a:gd name="T7" fmla="*/ 205 h 324"/>
                  <a:gd name="T8" fmla="*/ 88 w 280"/>
                  <a:gd name="T9" fmla="*/ 14 h 324"/>
                  <a:gd name="T10" fmla="*/ 265 w 280"/>
                  <a:gd name="T11" fmla="*/ 11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324">
                    <a:moveTo>
                      <a:pt x="265" y="118"/>
                    </a:moveTo>
                    <a:lnTo>
                      <a:pt x="265" y="118"/>
                    </a:lnTo>
                    <a:cubicBezTo>
                      <a:pt x="279" y="190"/>
                      <a:pt x="250" y="279"/>
                      <a:pt x="191" y="293"/>
                    </a:cubicBezTo>
                    <a:cubicBezTo>
                      <a:pt x="117" y="323"/>
                      <a:pt x="44" y="279"/>
                      <a:pt x="15" y="205"/>
                    </a:cubicBezTo>
                    <a:cubicBezTo>
                      <a:pt x="0" y="118"/>
                      <a:pt x="29" y="44"/>
                      <a:pt x="88" y="14"/>
                    </a:cubicBezTo>
                    <a:cubicBezTo>
                      <a:pt x="162" y="0"/>
                      <a:pt x="235" y="44"/>
                      <a:pt x="265" y="1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Freeform 23">
                <a:extLst>
                  <a:ext uri="{FF2B5EF4-FFF2-40B4-BE49-F238E27FC236}">
                    <a16:creationId xmlns:a16="http://schemas.microsoft.com/office/drawing/2014/main" xmlns="" id="{3B5CB58D-A4EC-A74D-8237-B09DB78D1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9028" y="5791842"/>
                <a:ext cx="3488344" cy="3513899"/>
              </a:xfrm>
              <a:custGeom>
                <a:avLst/>
                <a:gdLst>
                  <a:gd name="T0" fmla="*/ 3856 w 6021"/>
                  <a:gd name="T1" fmla="*/ 1987 h 6064"/>
                  <a:gd name="T2" fmla="*/ 3856 w 6021"/>
                  <a:gd name="T3" fmla="*/ 1987 h 6064"/>
                  <a:gd name="T4" fmla="*/ 5637 w 6021"/>
                  <a:gd name="T5" fmla="*/ 1898 h 6064"/>
                  <a:gd name="T6" fmla="*/ 5401 w 6021"/>
                  <a:gd name="T7" fmla="*/ 529 h 6064"/>
                  <a:gd name="T8" fmla="*/ 2797 w 6021"/>
                  <a:gd name="T9" fmla="*/ 971 h 6064"/>
                  <a:gd name="T10" fmla="*/ 2164 w 6021"/>
                  <a:gd name="T11" fmla="*/ 2457 h 6064"/>
                  <a:gd name="T12" fmla="*/ 15 w 6021"/>
                  <a:gd name="T13" fmla="*/ 5121 h 6064"/>
                  <a:gd name="T14" fmla="*/ 486 w 6021"/>
                  <a:gd name="T15" fmla="*/ 4989 h 6064"/>
                  <a:gd name="T16" fmla="*/ 456 w 6021"/>
                  <a:gd name="T17" fmla="*/ 6063 h 6064"/>
                  <a:gd name="T18" fmla="*/ 1546 w 6021"/>
                  <a:gd name="T19" fmla="*/ 4724 h 6064"/>
                  <a:gd name="T20" fmla="*/ 2531 w 6021"/>
                  <a:gd name="T21" fmla="*/ 4488 h 6064"/>
                  <a:gd name="T22" fmla="*/ 2959 w 6021"/>
                  <a:gd name="T23" fmla="*/ 4459 h 6064"/>
                  <a:gd name="T24" fmla="*/ 3297 w 6021"/>
                  <a:gd name="T25" fmla="*/ 4253 h 6064"/>
                  <a:gd name="T26" fmla="*/ 3341 w 6021"/>
                  <a:gd name="T27" fmla="*/ 3620 h 6064"/>
                  <a:gd name="T28" fmla="*/ 3047 w 6021"/>
                  <a:gd name="T29" fmla="*/ 3149 h 6064"/>
                  <a:gd name="T30" fmla="*/ 3164 w 6021"/>
                  <a:gd name="T31" fmla="*/ 2914 h 6064"/>
                  <a:gd name="T32" fmla="*/ 3356 w 6021"/>
                  <a:gd name="T33" fmla="*/ 3016 h 6064"/>
                  <a:gd name="T34" fmla="*/ 3856 w 6021"/>
                  <a:gd name="T35" fmla="*/ 1987 h 6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21" h="6064">
                    <a:moveTo>
                      <a:pt x="3856" y="1987"/>
                    </a:moveTo>
                    <a:lnTo>
                      <a:pt x="3856" y="1987"/>
                    </a:lnTo>
                    <a:cubicBezTo>
                      <a:pt x="3856" y="1987"/>
                      <a:pt x="5034" y="2266"/>
                      <a:pt x="5637" y="1898"/>
                    </a:cubicBezTo>
                    <a:cubicBezTo>
                      <a:pt x="6020" y="1619"/>
                      <a:pt x="5976" y="927"/>
                      <a:pt x="5401" y="529"/>
                    </a:cubicBezTo>
                    <a:cubicBezTo>
                      <a:pt x="4651" y="0"/>
                      <a:pt x="3356" y="132"/>
                      <a:pt x="2797" y="971"/>
                    </a:cubicBezTo>
                    <a:cubicBezTo>
                      <a:pt x="2605" y="1266"/>
                      <a:pt x="2399" y="1928"/>
                      <a:pt x="2164" y="2457"/>
                    </a:cubicBezTo>
                    <a:cubicBezTo>
                      <a:pt x="1634" y="3664"/>
                      <a:pt x="118" y="3576"/>
                      <a:pt x="15" y="5121"/>
                    </a:cubicBezTo>
                    <a:cubicBezTo>
                      <a:pt x="0" y="5210"/>
                      <a:pt x="192" y="5062"/>
                      <a:pt x="486" y="4989"/>
                    </a:cubicBezTo>
                    <a:cubicBezTo>
                      <a:pt x="147" y="5430"/>
                      <a:pt x="383" y="5960"/>
                      <a:pt x="456" y="6063"/>
                    </a:cubicBezTo>
                    <a:cubicBezTo>
                      <a:pt x="648" y="5489"/>
                      <a:pt x="1060" y="4959"/>
                      <a:pt x="1546" y="4724"/>
                    </a:cubicBezTo>
                    <a:cubicBezTo>
                      <a:pt x="1796" y="4606"/>
                      <a:pt x="2105" y="4518"/>
                      <a:pt x="2531" y="4488"/>
                    </a:cubicBezTo>
                    <a:cubicBezTo>
                      <a:pt x="2679" y="4488"/>
                      <a:pt x="2826" y="4474"/>
                      <a:pt x="2959" y="4459"/>
                    </a:cubicBezTo>
                    <a:cubicBezTo>
                      <a:pt x="3106" y="4327"/>
                      <a:pt x="3253" y="4268"/>
                      <a:pt x="3297" y="4253"/>
                    </a:cubicBezTo>
                    <a:cubicBezTo>
                      <a:pt x="3312" y="4003"/>
                      <a:pt x="3341" y="3767"/>
                      <a:pt x="3341" y="3620"/>
                    </a:cubicBezTo>
                    <a:cubicBezTo>
                      <a:pt x="3341" y="3620"/>
                      <a:pt x="3032" y="3399"/>
                      <a:pt x="3047" y="3149"/>
                    </a:cubicBezTo>
                    <a:cubicBezTo>
                      <a:pt x="3062" y="2899"/>
                      <a:pt x="3135" y="2899"/>
                      <a:pt x="3164" y="2914"/>
                    </a:cubicBezTo>
                    <a:cubicBezTo>
                      <a:pt x="3194" y="2914"/>
                      <a:pt x="3356" y="3016"/>
                      <a:pt x="3356" y="3016"/>
                    </a:cubicBezTo>
                    <a:cubicBezTo>
                      <a:pt x="3414" y="2678"/>
                      <a:pt x="3414" y="2031"/>
                      <a:pt x="3856" y="198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Freeform 24">
                <a:extLst>
                  <a:ext uri="{FF2B5EF4-FFF2-40B4-BE49-F238E27FC236}">
                    <a16:creationId xmlns:a16="http://schemas.microsoft.com/office/drawing/2014/main" xmlns="" id="{CEA744A1-FD26-6646-B9CD-23F447568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6259" y="10003411"/>
                <a:ext cx="2225897" cy="2039340"/>
              </a:xfrm>
              <a:custGeom>
                <a:avLst/>
                <a:gdLst>
                  <a:gd name="T0" fmla="*/ 3841 w 3842"/>
                  <a:gd name="T1" fmla="*/ 0 h 3518"/>
                  <a:gd name="T2" fmla="*/ 1045 w 3842"/>
                  <a:gd name="T3" fmla="*/ 0 h 3518"/>
                  <a:gd name="T4" fmla="*/ 0 w 3842"/>
                  <a:gd name="T5" fmla="*/ 3517 h 3518"/>
                  <a:gd name="T6" fmla="*/ 2781 w 3842"/>
                  <a:gd name="T7" fmla="*/ 3517 h 3518"/>
                  <a:gd name="T8" fmla="*/ 3841 w 3842"/>
                  <a:gd name="T9" fmla="*/ 0 h 3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2" h="3518">
                    <a:moveTo>
                      <a:pt x="3841" y="0"/>
                    </a:moveTo>
                    <a:lnTo>
                      <a:pt x="1045" y="0"/>
                    </a:lnTo>
                    <a:lnTo>
                      <a:pt x="0" y="3517"/>
                    </a:lnTo>
                    <a:lnTo>
                      <a:pt x="2781" y="3517"/>
                    </a:lnTo>
                    <a:lnTo>
                      <a:pt x="3841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Freeform 25">
                <a:extLst>
                  <a:ext uri="{FF2B5EF4-FFF2-40B4-BE49-F238E27FC236}">
                    <a16:creationId xmlns:a16="http://schemas.microsoft.com/office/drawing/2014/main" xmlns="" id="{9EC28295-5AD1-EE42-B196-4489F5ACD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7369" y="10729191"/>
                <a:ext cx="1247115" cy="922558"/>
              </a:xfrm>
              <a:custGeom>
                <a:avLst/>
                <a:gdLst>
                  <a:gd name="T0" fmla="*/ 295 w 2150"/>
                  <a:gd name="T1" fmla="*/ 559 h 1590"/>
                  <a:gd name="T2" fmla="*/ 295 w 2150"/>
                  <a:gd name="T3" fmla="*/ 559 h 1590"/>
                  <a:gd name="T4" fmla="*/ 692 w 2150"/>
                  <a:gd name="T5" fmla="*/ 485 h 1590"/>
                  <a:gd name="T6" fmla="*/ 1133 w 2150"/>
                  <a:gd name="T7" fmla="*/ 191 h 1590"/>
                  <a:gd name="T8" fmla="*/ 1384 w 2150"/>
                  <a:gd name="T9" fmla="*/ 29 h 1590"/>
                  <a:gd name="T10" fmla="*/ 1281 w 2150"/>
                  <a:gd name="T11" fmla="*/ 412 h 1590"/>
                  <a:gd name="T12" fmla="*/ 2149 w 2150"/>
                  <a:gd name="T13" fmla="*/ 397 h 1590"/>
                  <a:gd name="T14" fmla="*/ 147 w 2150"/>
                  <a:gd name="T15" fmla="*/ 1280 h 1590"/>
                  <a:gd name="T16" fmla="*/ 15 w 2150"/>
                  <a:gd name="T17" fmla="*/ 1206 h 1590"/>
                  <a:gd name="T18" fmla="*/ 295 w 2150"/>
                  <a:gd name="T19" fmla="*/ 559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0" h="1590">
                    <a:moveTo>
                      <a:pt x="295" y="559"/>
                    </a:moveTo>
                    <a:lnTo>
                      <a:pt x="295" y="559"/>
                    </a:lnTo>
                    <a:cubicBezTo>
                      <a:pt x="692" y="485"/>
                      <a:pt x="692" y="485"/>
                      <a:pt x="692" y="485"/>
                    </a:cubicBezTo>
                    <a:cubicBezTo>
                      <a:pt x="1133" y="191"/>
                      <a:pt x="1133" y="191"/>
                      <a:pt x="1133" y="191"/>
                    </a:cubicBezTo>
                    <a:cubicBezTo>
                      <a:pt x="1133" y="191"/>
                      <a:pt x="1310" y="0"/>
                      <a:pt x="1384" y="29"/>
                    </a:cubicBezTo>
                    <a:cubicBezTo>
                      <a:pt x="1384" y="29"/>
                      <a:pt x="1266" y="397"/>
                      <a:pt x="1281" y="412"/>
                    </a:cubicBezTo>
                    <a:cubicBezTo>
                      <a:pt x="1399" y="500"/>
                      <a:pt x="2149" y="382"/>
                      <a:pt x="2149" y="397"/>
                    </a:cubicBezTo>
                    <a:cubicBezTo>
                      <a:pt x="1781" y="1589"/>
                      <a:pt x="1001" y="1015"/>
                      <a:pt x="147" y="1280"/>
                    </a:cubicBezTo>
                    <a:cubicBezTo>
                      <a:pt x="30" y="1324"/>
                      <a:pt x="0" y="1310"/>
                      <a:pt x="15" y="1206"/>
                    </a:cubicBezTo>
                    <a:cubicBezTo>
                      <a:pt x="15" y="1030"/>
                      <a:pt x="118" y="751"/>
                      <a:pt x="295" y="559"/>
                    </a:cubicBezTo>
                  </a:path>
                </a:pathLst>
              </a:custGeom>
              <a:solidFill>
                <a:srgbClr val="F4B1B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Freeform 26">
                <a:extLst>
                  <a:ext uri="{FF2B5EF4-FFF2-40B4-BE49-F238E27FC236}">
                    <a16:creationId xmlns:a16="http://schemas.microsoft.com/office/drawing/2014/main" xmlns="" id="{3DF314E8-4499-0E4E-986A-A14F13C33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3264" y="9893521"/>
                <a:ext cx="682335" cy="207001"/>
              </a:xfrm>
              <a:custGeom>
                <a:avLst/>
                <a:gdLst>
                  <a:gd name="T0" fmla="*/ 1177 w 1178"/>
                  <a:gd name="T1" fmla="*/ 89 h 355"/>
                  <a:gd name="T2" fmla="*/ 1177 w 1178"/>
                  <a:gd name="T3" fmla="*/ 89 h 355"/>
                  <a:gd name="T4" fmla="*/ 868 w 1178"/>
                  <a:gd name="T5" fmla="*/ 89 h 355"/>
                  <a:gd name="T6" fmla="*/ 868 w 1178"/>
                  <a:gd name="T7" fmla="*/ 89 h 355"/>
                  <a:gd name="T8" fmla="*/ 662 w 1178"/>
                  <a:gd name="T9" fmla="*/ 0 h 355"/>
                  <a:gd name="T10" fmla="*/ 441 w 1178"/>
                  <a:gd name="T11" fmla="*/ 89 h 355"/>
                  <a:gd name="T12" fmla="*/ 441 w 1178"/>
                  <a:gd name="T13" fmla="*/ 89 h 355"/>
                  <a:gd name="T14" fmla="*/ 88 w 1178"/>
                  <a:gd name="T15" fmla="*/ 89 h 355"/>
                  <a:gd name="T16" fmla="*/ 0 w 1178"/>
                  <a:gd name="T17" fmla="*/ 354 h 355"/>
                  <a:gd name="T18" fmla="*/ 1074 w 1178"/>
                  <a:gd name="T19" fmla="*/ 354 h 355"/>
                  <a:gd name="T20" fmla="*/ 1177 w 1178"/>
                  <a:gd name="T21" fmla="*/ 89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8" h="355">
                    <a:moveTo>
                      <a:pt x="1177" y="89"/>
                    </a:moveTo>
                    <a:lnTo>
                      <a:pt x="1177" y="89"/>
                    </a:lnTo>
                    <a:cubicBezTo>
                      <a:pt x="868" y="89"/>
                      <a:pt x="868" y="89"/>
                      <a:pt x="868" y="89"/>
                    </a:cubicBezTo>
                    <a:lnTo>
                      <a:pt x="868" y="89"/>
                    </a:lnTo>
                    <a:cubicBezTo>
                      <a:pt x="868" y="45"/>
                      <a:pt x="779" y="0"/>
                      <a:pt x="662" y="0"/>
                    </a:cubicBezTo>
                    <a:cubicBezTo>
                      <a:pt x="544" y="0"/>
                      <a:pt x="441" y="45"/>
                      <a:pt x="441" y="89"/>
                    </a:cubicBezTo>
                    <a:lnTo>
                      <a:pt x="441" y="89"/>
                    </a:lnTo>
                    <a:cubicBezTo>
                      <a:pt x="88" y="89"/>
                      <a:pt x="88" y="89"/>
                      <a:pt x="88" y="89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1074" y="354"/>
                      <a:pt x="1074" y="354"/>
                      <a:pt x="1074" y="354"/>
                    </a:cubicBezTo>
                    <a:lnTo>
                      <a:pt x="1177" y="8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989639D3-77F5-6843-83B9-60BC4F2E2082}"/>
                </a:ext>
              </a:extLst>
            </p:cNvPr>
            <p:cNvGrpSpPr/>
            <p:nvPr/>
          </p:nvGrpSpPr>
          <p:grpSpPr>
            <a:xfrm>
              <a:off x="8051774" y="4048839"/>
              <a:ext cx="5415375" cy="8135941"/>
              <a:chOff x="12710160" y="5679397"/>
              <a:chExt cx="5371796" cy="8070470"/>
            </a:xfrm>
          </p:grpSpPr>
          <p:sp>
            <p:nvSpPr>
              <p:cNvPr id="138" name="Freeform 27">
                <a:extLst>
                  <a:ext uri="{FF2B5EF4-FFF2-40B4-BE49-F238E27FC236}">
                    <a16:creationId xmlns:a16="http://schemas.microsoft.com/office/drawing/2014/main" xmlns="" id="{FB6D7B9D-0A13-FB42-BBF5-72F401EF5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10160" y="8280961"/>
                <a:ext cx="1919228" cy="5338572"/>
              </a:xfrm>
              <a:custGeom>
                <a:avLst/>
                <a:gdLst>
                  <a:gd name="T0" fmla="*/ 3120 w 3312"/>
                  <a:gd name="T1" fmla="*/ 2046 h 9213"/>
                  <a:gd name="T2" fmla="*/ 3120 w 3312"/>
                  <a:gd name="T3" fmla="*/ 2046 h 9213"/>
                  <a:gd name="T4" fmla="*/ 1222 w 3312"/>
                  <a:gd name="T5" fmla="*/ 8314 h 9213"/>
                  <a:gd name="T6" fmla="*/ 810 w 3312"/>
                  <a:gd name="T7" fmla="*/ 7784 h 9213"/>
                  <a:gd name="T8" fmla="*/ 442 w 3312"/>
                  <a:gd name="T9" fmla="*/ 3840 h 9213"/>
                  <a:gd name="T10" fmla="*/ 2252 w 3312"/>
                  <a:gd name="T11" fmla="*/ 89 h 9213"/>
                  <a:gd name="T12" fmla="*/ 3120 w 3312"/>
                  <a:gd name="T13" fmla="*/ 2046 h 9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12" h="9213">
                    <a:moveTo>
                      <a:pt x="3120" y="2046"/>
                    </a:moveTo>
                    <a:lnTo>
                      <a:pt x="3120" y="2046"/>
                    </a:lnTo>
                    <a:cubicBezTo>
                      <a:pt x="3091" y="2105"/>
                      <a:pt x="2178" y="9212"/>
                      <a:pt x="1222" y="8314"/>
                    </a:cubicBezTo>
                    <a:cubicBezTo>
                      <a:pt x="957" y="8079"/>
                      <a:pt x="795" y="8035"/>
                      <a:pt x="810" y="7784"/>
                    </a:cubicBezTo>
                    <a:cubicBezTo>
                      <a:pt x="810" y="7711"/>
                      <a:pt x="0" y="5312"/>
                      <a:pt x="442" y="3840"/>
                    </a:cubicBezTo>
                    <a:cubicBezTo>
                      <a:pt x="957" y="2119"/>
                      <a:pt x="1236" y="677"/>
                      <a:pt x="2252" y="89"/>
                    </a:cubicBezTo>
                    <a:cubicBezTo>
                      <a:pt x="2414" y="0"/>
                      <a:pt x="3311" y="1619"/>
                      <a:pt x="3120" y="204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Freeform 28">
                <a:extLst>
                  <a:ext uri="{FF2B5EF4-FFF2-40B4-BE49-F238E27FC236}">
                    <a16:creationId xmlns:a16="http://schemas.microsoft.com/office/drawing/2014/main" xmlns="" id="{83804590-2E42-884B-A69E-D1F0F172D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69162" y="12615197"/>
                <a:ext cx="3122899" cy="1134670"/>
              </a:xfrm>
              <a:custGeom>
                <a:avLst/>
                <a:gdLst>
                  <a:gd name="T0" fmla="*/ 0 w 5388"/>
                  <a:gd name="T1" fmla="*/ 0 h 1959"/>
                  <a:gd name="T2" fmla="*/ 5387 w 5388"/>
                  <a:gd name="T3" fmla="*/ 0 h 1959"/>
                  <a:gd name="T4" fmla="*/ 5387 w 5388"/>
                  <a:gd name="T5" fmla="*/ 1958 h 1959"/>
                  <a:gd name="T6" fmla="*/ 0 w 5388"/>
                  <a:gd name="T7" fmla="*/ 1958 h 1959"/>
                  <a:gd name="T8" fmla="*/ 0 w 5388"/>
                  <a:gd name="T9" fmla="*/ 0 h 1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8" h="1959">
                    <a:moveTo>
                      <a:pt x="0" y="0"/>
                    </a:moveTo>
                    <a:lnTo>
                      <a:pt x="5387" y="0"/>
                    </a:lnTo>
                    <a:lnTo>
                      <a:pt x="5387" y="1958"/>
                    </a:lnTo>
                    <a:lnTo>
                      <a:pt x="0" y="195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Freeform 29">
                <a:extLst>
                  <a:ext uri="{FF2B5EF4-FFF2-40B4-BE49-F238E27FC236}">
                    <a16:creationId xmlns:a16="http://schemas.microsoft.com/office/drawing/2014/main" xmlns="" id="{D2EF4C77-7F90-BE42-91A6-0BD29CA82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0272" y="7966626"/>
                <a:ext cx="3856347" cy="5192905"/>
              </a:xfrm>
              <a:custGeom>
                <a:avLst/>
                <a:gdLst>
                  <a:gd name="T0" fmla="*/ 4548 w 6653"/>
                  <a:gd name="T1" fmla="*/ 147 h 8962"/>
                  <a:gd name="T2" fmla="*/ 4548 w 6653"/>
                  <a:gd name="T3" fmla="*/ 147 h 8962"/>
                  <a:gd name="T4" fmla="*/ 6108 w 6653"/>
                  <a:gd name="T5" fmla="*/ 721 h 8962"/>
                  <a:gd name="T6" fmla="*/ 5917 w 6653"/>
                  <a:gd name="T7" fmla="*/ 8240 h 8962"/>
                  <a:gd name="T8" fmla="*/ 3488 w 6653"/>
                  <a:gd name="T9" fmla="*/ 8520 h 8962"/>
                  <a:gd name="T10" fmla="*/ 3459 w 6653"/>
                  <a:gd name="T11" fmla="*/ 8019 h 8962"/>
                  <a:gd name="T12" fmla="*/ 1295 w 6653"/>
                  <a:gd name="T13" fmla="*/ 8049 h 8962"/>
                  <a:gd name="T14" fmla="*/ 1310 w 6653"/>
                  <a:gd name="T15" fmla="*/ 8579 h 8962"/>
                  <a:gd name="T16" fmla="*/ 132 w 6653"/>
                  <a:gd name="T17" fmla="*/ 8564 h 8962"/>
                  <a:gd name="T18" fmla="*/ 574 w 6653"/>
                  <a:gd name="T19" fmla="*/ 1295 h 8962"/>
                  <a:gd name="T20" fmla="*/ 1560 w 6653"/>
                  <a:gd name="T21" fmla="*/ 426 h 8962"/>
                  <a:gd name="T22" fmla="*/ 4548 w 6653"/>
                  <a:gd name="T23" fmla="*/ 147 h 8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53" h="8962">
                    <a:moveTo>
                      <a:pt x="4548" y="147"/>
                    </a:moveTo>
                    <a:lnTo>
                      <a:pt x="4548" y="147"/>
                    </a:lnTo>
                    <a:cubicBezTo>
                      <a:pt x="5181" y="147"/>
                      <a:pt x="5725" y="338"/>
                      <a:pt x="6108" y="721"/>
                    </a:cubicBezTo>
                    <a:cubicBezTo>
                      <a:pt x="6652" y="1265"/>
                      <a:pt x="5960" y="5223"/>
                      <a:pt x="5917" y="8240"/>
                    </a:cubicBezTo>
                    <a:cubicBezTo>
                      <a:pt x="5092" y="8240"/>
                      <a:pt x="4062" y="8961"/>
                      <a:pt x="3488" y="8520"/>
                    </a:cubicBezTo>
                    <a:cubicBezTo>
                      <a:pt x="3459" y="8019"/>
                      <a:pt x="3459" y="8019"/>
                      <a:pt x="3459" y="8019"/>
                    </a:cubicBezTo>
                    <a:cubicBezTo>
                      <a:pt x="3429" y="7475"/>
                      <a:pt x="1987" y="8034"/>
                      <a:pt x="1295" y="8049"/>
                    </a:cubicBezTo>
                    <a:cubicBezTo>
                      <a:pt x="1310" y="8167"/>
                      <a:pt x="1310" y="8579"/>
                      <a:pt x="1310" y="8579"/>
                    </a:cubicBezTo>
                    <a:cubicBezTo>
                      <a:pt x="751" y="8740"/>
                      <a:pt x="353" y="8696"/>
                      <a:pt x="132" y="8564"/>
                    </a:cubicBezTo>
                    <a:cubicBezTo>
                      <a:pt x="88" y="7225"/>
                      <a:pt x="0" y="4031"/>
                      <a:pt x="574" y="1295"/>
                    </a:cubicBezTo>
                    <a:cubicBezTo>
                      <a:pt x="751" y="1015"/>
                      <a:pt x="1148" y="662"/>
                      <a:pt x="1560" y="426"/>
                    </a:cubicBezTo>
                    <a:cubicBezTo>
                      <a:pt x="2281" y="0"/>
                      <a:pt x="3680" y="162"/>
                      <a:pt x="4548" y="14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Freeform 30">
                <a:extLst>
                  <a:ext uri="{FF2B5EF4-FFF2-40B4-BE49-F238E27FC236}">
                    <a16:creationId xmlns:a16="http://schemas.microsoft.com/office/drawing/2014/main" xmlns="" id="{1827B030-DC0B-C04C-9DAB-BD349D724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16053" y="8017737"/>
                <a:ext cx="2006119" cy="4597460"/>
              </a:xfrm>
              <a:custGeom>
                <a:avLst/>
                <a:gdLst>
                  <a:gd name="T0" fmla="*/ 1383 w 3460"/>
                  <a:gd name="T1" fmla="*/ 59 h 7932"/>
                  <a:gd name="T2" fmla="*/ 1383 w 3460"/>
                  <a:gd name="T3" fmla="*/ 59 h 7932"/>
                  <a:gd name="T4" fmla="*/ 15 w 3460"/>
                  <a:gd name="T5" fmla="*/ 7784 h 7932"/>
                  <a:gd name="T6" fmla="*/ 15 w 3460"/>
                  <a:gd name="T7" fmla="*/ 7931 h 7932"/>
                  <a:gd name="T8" fmla="*/ 2178 w 3460"/>
                  <a:gd name="T9" fmla="*/ 7931 h 7932"/>
                  <a:gd name="T10" fmla="*/ 2178 w 3460"/>
                  <a:gd name="T11" fmla="*/ 7637 h 7932"/>
                  <a:gd name="T12" fmla="*/ 3459 w 3460"/>
                  <a:gd name="T13" fmla="*/ 74 h 7932"/>
                  <a:gd name="T14" fmla="*/ 1383 w 3460"/>
                  <a:gd name="T15" fmla="*/ 59 h 7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60" h="7932">
                    <a:moveTo>
                      <a:pt x="1383" y="59"/>
                    </a:moveTo>
                    <a:lnTo>
                      <a:pt x="1383" y="59"/>
                    </a:lnTo>
                    <a:cubicBezTo>
                      <a:pt x="618" y="486"/>
                      <a:pt x="0" y="3325"/>
                      <a:pt x="15" y="7784"/>
                    </a:cubicBezTo>
                    <a:cubicBezTo>
                      <a:pt x="15" y="7828"/>
                      <a:pt x="15" y="7887"/>
                      <a:pt x="15" y="7931"/>
                    </a:cubicBezTo>
                    <a:cubicBezTo>
                      <a:pt x="2178" y="7931"/>
                      <a:pt x="2178" y="7931"/>
                      <a:pt x="2178" y="7931"/>
                    </a:cubicBezTo>
                    <a:cubicBezTo>
                      <a:pt x="2178" y="7828"/>
                      <a:pt x="2178" y="7740"/>
                      <a:pt x="2178" y="7637"/>
                    </a:cubicBezTo>
                    <a:cubicBezTo>
                      <a:pt x="2281" y="3089"/>
                      <a:pt x="3164" y="868"/>
                      <a:pt x="3459" y="74"/>
                    </a:cubicBezTo>
                    <a:cubicBezTo>
                      <a:pt x="2811" y="29"/>
                      <a:pt x="2178" y="0"/>
                      <a:pt x="1383" y="5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Freeform 31">
                <a:extLst>
                  <a:ext uri="{FF2B5EF4-FFF2-40B4-BE49-F238E27FC236}">
                    <a16:creationId xmlns:a16="http://schemas.microsoft.com/office/drawing/2014/main" xmlns="" id="{EC65A6A1-756A-EA45-8DFD-B54954581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7165" y="6474176"/>
                <a:ext cx="1630450" cy="2243785"/>
              </a:xfrm>
              <a:custGeom>
                <a:avLst/>
                <a:gdLst>
                  <a:gd name="T0" fmla="*/ 88 w 2812"/>
                  <a:gd name="T1" fmla="*/ 1560 h 3872"/>
                  <a:gd name="T2" fmla="*/ 88 w 2812"/>
                  <a:gd name="T3" fmla="*/ 1560 h 3872"/>
                  <a:gd name="T4" fmla="*/ 1133 w 2812"/>
                  <a:gd name="T5" fmla="*/ 2517 h 3872"/>
                  <a:gd name="T6" fmla="*/ 1118 w 2812"/>
                  <a:gd name="T7" fmla="*/ 2723 h 3872"/>
                  <a:gd name="T8" fmla="*/ 1015 w 2812"/>
                  <a:gd name="T9" fmla="*/ 2796 h 3872"/>
                  <a:gd name="T10" fmla="*/ 1324 w 2812"/>
                  <a:gd name="T11" fmla="*/ 3871 h 3872"/>
                  <a:gd name="T12" fmla="*/ 2443 w 2812"/>
                  <a:gd name="T13" fmla="*/ 2811 h 3872"/>
                  <a:gd name="T14" fmla="*/ 2414 w 2812"/>
                  <a:gd name="T15" fmla="*/ 2781 h 3872"/>
                  <a:gd name="T16" fmla="*/ 2414 w 2812"/>
                  <a:gd name="T17" fmla="*/ 1796 h 3872"/>
                  <a:gd name="T18" fmla="*/ 2516 w 2812"/>
                  <a:gd name="T19" fmla="*/ 1751 h 3872"/>
                  <a:gd name="T20" fmla="*/ 2634 w 2812"/>
                  <a:gd name="T21" fmla="*/ 1398 h 3872"/>
                  <a:gd name="T22" fmla="*/ 2384 w 2812"/>
                  <a:gd name="T23" fmla="*/ 1339 h 3872"/>
                  <a:gd name="T24" fmla="*/ 2384 w 2812"/>
                  <a:gd name="T25" fmla="*/ 1339 h 3872"/>
                  <a:gd name="T26" fmla="*/ 2325 w 2812"/>
                  <a:gd name="T27" fmla="*/ 280 h 3872"/>
                  <a:gd name="T28" fmla="*/ 868 w 2812"/>
                  <a:gd name="T29" fmla="*/ 44 h 3872"/>
                  <a:gd name="T30" fmla="*/ 220 w 2812"/>
                  <a:gd name="T31" fmla="*/ 0 h 3872"/>
                  <a:gd name="T32" fmla="*/ 88 w 2812"/>
                  <a:gd name="T33" fmla="*/ 1560 h 3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12" h="3872">
                    <a:moveTo>
                      <a:pt x="88" y="1560"/>
                    </a:moveTo>
                    <a:lnTo>
                      <a:pt x="88" y="1560"/>
                    </a:lnTo>
                    <a:cubicBezTo>
                      <a:pt x="0" y="2134"/>
                      <a:pt x="677" y="2561"/>
                      <a:pt x="1133" y="2517"/>
                    </a:cubicBezTo>
                    <a:cubicBezTo>
                      <a:pt x="1118" y="2723"/>
                      <a:pt x="1118" y="2723"/>
                      <a:pt x="1118" y="2723"/>
                    </a:cubicBezTo>
                    <a:cubicBezTo>
                      <a:pt x="1015" y="2796"/>
                      <a:pt x="1015" y="2796"/>
                      <a:pt x="1015" y="2796"/>
                    </a:cubicBezTo>
                    <a:cubicBezTo>
                      <a:pt x="735" y="3326"/>
                      <a:pt x="1044" y="3723"/>
                      <a:pt x="1324" y="3871"/>
                    </a:cubicBezTo>
                    <a:cubicBezTo>
                      <a:pt x="1766" y="3709"/>
                      <a:pt x="2428" y="3370"/>
                      <a:pt x="2443" y="2811"/>
                    </a:cubicBezTo>
                    <a:cubicBezTo>
                      <a:pt x="2414" y="2781"/>
                      <a:pt x="2414" y="2781"/>
                      <a:pt x="2414" y="2781"/>
                    </a:cubicBezTo>
                    <a:cubicBezTo>
                      <a:pt x="2414" y="1796"/>
                      <a:pt x="2414" y="1796"/>
                      <a:pt x="2414" y="1796"/>
                    </a:cubicBezTo>
                    <a:cubicBezTo>
                      <a:pt x="2443" y="1781"/>
                      <a:pt x="2487" y="1766"/>
                      <a:pt x="2516" y="1751"/>
                    </a:cubicBezTo>
                    <a:cubicBezTo>
                      <a:pt x="2619" y="1693"/>
                      <a:pt x="2649" y="1545"/>
                      <a:pt x="2634" y="1398"/>
                    </a:cubicBezTo>
                    <a:cubicBezTo>
                      <a:pt x="2605" y="1251"/>
                      <a:pt x="2384" y="1339"/>
                      <a:pt x="2384" y="1339"/>
                    </a:cubicBezTo>
                    <a:lnTo>
                      <a:pt x="2384" y="1339"/>
                    </a:lnTo>
                    <a:cubicBezTo>
                      <a:pt x="2575" y="898"/>
                      <a:pt x="2811" y="530"/>
                      <a:pt x="2325" y="280"/>
                    </a:cubicBezTo>
                    <a:cubicBezTo>
                      <a:pt x="1839" y="30"/>
                      <a:pt x="868" y="44"/>
                      <a:pt x="868" y="44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368" y="235"/>
                      <a:pt x="147" y="1192"/>
                      <a:pt x="88" y="1560"/>
                    </a:cubicBezTo>
                  </a:path>
                </a:pathLst>
              </a:custGeom>
              <a:solidFill>
                <a:srgbClr val="F4B1B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Freeform 32">
                <a:extLst>
                  <a:ext uri="{FF2B5EF4-FFF2-40B4-BE49-F238E27FC236}">
                    <a16:creationId xmlns:a16="http://schemas.microsoft.com/office/drawing/2014/main" xmlns="" id="{DE58C51B-0667-2545-A7C2-84D955CBC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2612" y="7762181"/>
                <a:ext cx="562224" cy="426780"/>
              </a:xfrm>
              <a:custGeom>
                <a:avLst/>
                <a:gdLst>
                  <a:gd name="T0" fmla="*/ 0 w 972"/>
                  <a:gd name="T1" fmla="*/ 309 h 737"/>
                  <a:gd name="T2" fmla="*/ 0 w 972"/>
                  <a:gd name="T3" fmla="*/ 309 h 737"/>
                  <a:gd name="T4" fmla="*/ 103 w 972"/>
                  <a:gd name="T5" fmla="*/ 295 h 737"/>
                  <a:gd name="T6" fmla="*/ 103 w 972"/>
                  <a:gd name="T7" fmla="*/ 295 h 737"/>
                  <a:gd name="T8" fmla="*/ 971 w 972"/>
                  <a:gd name="T9" fmla="*/ 0 h 737"/>
                  <a:gd name="T10" fmla="*/ 485 w 972"/>
                  <a:gd name="T11" fmla="*/ 633 h 737"/>
                  <a:gd name="T12" fmla="*/ 103 w 972"/>
                  <a:gd name="T13" fmla="*/ 736 h 737"/>
                  <a:gd name="T14" fmla="*/ 103 w 972"/>
                  <a:gd name="T15" fmla="*/ 295 h 737"/>
                  <a:gd name="T16" fmla="*/ 0 w 972"/>
                  <a:gd name="T17" fmla="*/ 295 h 737"/>
                  <a:gd name="T18" fmla="*/ 0 w 972"/>
                  <a:gd name="T19" fmla="*/ 309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737">
                    <a:moveTo>
                      <a:pt x="0" y="309"/>
                    </a:moveTo>
                    <a:lnTo>
                      <a:pt x="0" y="309"/>
                    </a:lnTo>
                    <a:cubicBezTo>
                      <a:pt x="29" y="309"/>
                      <a:pt x="73" y="295"/>
                      <a:pt x="103" y="295"/>
                    </a:cubicBezTo>
                    <a:lnTo>
                      <a:pt x="103" y="295"/>
                    </a:lnTo>
                    <a:cubicBezTo>
                      <a:pt x="397" y="295"/>
                      <a:pt x="706" y="104"/>
                      <a:pt x="971" y="0"/>
                    </a:cubicBezTo>
                    <a:cubicBezTo>
                      <a:pt x="971" y="0"/>
                      <a:pt x="839" y="486"/>
                      <a:pt x="485" y="633"/>
                    </a:cubicBezTo>
                    <a:cubicBezTo>
                      <a:pt x="338" y="707"/>
                      <a:pt x="206" y="736"/>
                      <a:pt x="103" y="736"/>
                    </a:cubicBezTo>
                    <a:cubicBezTo>
                      <a:pt x="103" y="295"/>
                      <a:pt x="103" y="295"/>
                      <a:pt x="103" y="295"/>
                    </a:cubicBezTo>
                    <a:cubicBezTo>
                      <a:pt x="0" y="295"/>
                      <a:pt x="0" y="295"/>
                      <a:pt x="0" y="295"/>
                    </a:cubicBezTo>
                    <a:lnTo>
                      <a:pt x="0" y="309"/>
                    </a:lnTo>
                  </a:path>
                </a:pathLst>
              </a:custGeom>
              <a:solidFill>
                <a:srgbClr val="E9838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Freeform 33">
                <a:extLst>
                  <a:ext uri="{FF2B5EF4-FFF2-40B4-BE49-F238E27FC236}">
                    <a16:creationId xmlns:a16="http://schemas.microsoft.com/office/drawing/2014/main" xmlns="" id="{EA3D90E2-ECF4-6149-8CA7-9551A3988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4941" y="5679397"/>
                <a:ext cx="2568343" cy="1834895"/>
              </a:xfrm>
              <a:custGeom>
                <a:avLst/>
                <a:gdLst>
                  <a:gd name="T0" fmla="*/ 2590 w 4431"/>
                  <a:gd name="T1" fmla="*/ 1913 h 3166"/>
                  <a:gd name="T2" fmla="*/ 2590 w 4431"/>
                  <a:gd name="T3" fmla="*/ 1913 h 3166"/>
                  <a:gd name="T4" fmla="*/ 2663 w 4431"/>
                  <a:gd name="T5" fmla="*/ 2694 h 3166"/>
                  <a:gd name="T6" fmla="*/ 2663 w 4431"/>
                  <a:gd name="T7" fmla="*/ 2944 h 3166"/>
                  <a:gd name="T8" fmla="*/ 3031 w 4431"/>
                  <a:gd name="T9" fmla="*/ 2738 h 3166"/>
                  <a:gd name="T10" fmla="*/ 3164 w 4431"/>
                  <a:gd name="T11" fmla="*/ 2738 h 3166"/>
                  <a:gd name="T12" fmla="*/ 3105 w 4431"/>
                  <a:gd name="T13" fmla="*/ 3091 h 3166"/>
                  <a:gd name="T14" fmla="*/ 3017 w 4431"/>
                  <a:gd name="T15" fmla="*/ 3165 h 3166"/>
                  <a:gd name="T16" fmla="*/ 3944 w 4431"/>
                  <a:gd name="T17" fmla="*/ 1531 h 3166"/>
                  <a:gd name="T18" fmla="*/ 2325 w 4431"/>
                  <a:gd name="T19" fmla="*/ 15 h 3166"/>
                  <a:gd name="T20" fmla="*/ 456 w 4431"/>
                  <a:gd name="T21" fmla="*/ 295 h 3166"/>
                  <a:gd name="T22" fmla="*/ 132 w 4431"/>
                  <a:gd name="T23" fmla="*/ 354 h 3166"/>
                  <a:gd name="T24" fmla="*/ 88 w 4431"/>
                  <a:gd name="T25" fmla="*/ 898 h 3166"/>
                  <a:gd name="T26" fmla="*/ 2590 w 4431"/>
                  <a:gd name="T27" fmla="*/ 1913 h 3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31" h="3166">
                    <a:moveTo>
                      <a:pt x="2590" y="1913"/>
                    </a:moveTo>
                    <a:lnTo>
                      <a:pt x="2590" y="1913"/>
                    </a:lnTo>
                    <a:cubicBezTo>
                      <a:pt x="2737" y="2179"/>
                      <a:pt x="2722" y="2561"/>
                      <a:pt x="2663" y="2694"/>
                    </a:cubicBezTo>
                    <a:cubicBezTo>
                      <a:pt x="2590" y="2855"/>
                      <a:pt x="2605" y="2914"/>
                      <a:pt x="2663" y="2944"/>
                    </a:cubicBezTo>
                    <a:cubicBezTo>
                      <a:pt x="2870" y="3032"/>
                      <a:pt x="2943" y="2782"/>
                      <a:pt x="3031" y="2738"/>
                    </a:cubicBezTo>
                    <a:cubicBezTo>
                      <a:pt x="3076" y="2723"/>
                      <a:pt x="3134" y="2723"/>
                      <a:pt x="3164" y="2738"/>
                    </a:cubicBezTo>
                    <a:cubicBezTo>
                      <a:pt x="3252" y="2811"/>
                      <a:pt x="3208" y="3017"/>
                      <a:pt x="3105" y="3091"/>
                    </a:cubicBezTo>
                    <a:cubicBezTo>
                      <a:pt x="3061" y="3120"/>
                      <a:pt x="3017" y="3165"/>
                      <a:pt x="3017" y="3165"/>
                    </a:cubicBezTo>
                    <a:cubicBezTo>
                      <a:pt x="3443" y="3150"/>
                      <a:pt x="4430" y="2149"/>
                      <a:pt x="3944" y="1531"/>
                    </a:cubicBezTo>
                    <a:cubicBezTo>
                      <a:pt x="3826" y="324"/>
                      <a:pt x="3134" y="0"/>
                      <a:pt x="2325" y="15"/>
                    </a:cubicBezTo>
                    <a:cubicBezTo>
                      <a:pt x="1663" y="30"/>
                      <a:pt x="1221" y="309"/>
                      <a:pt x="456" y="295"/>
                    </a:cubicBezTo>
                    <a:cubicBezTo>
                      <a:pt x="323" y="295"/>
                      <a:pt x="205" y="309"/>
                      <a:pt x="132" y="354"/>
                    </a:cubicBezTo>
                    <a:cubicBezTo>
                      <a:pt x="0" y="442"/>
                      <a:pt x="0" y="648"/>
                      <a:pt x="88" y="898"/>
                    </a:cubicBezTo>
                    <a:cubicBezTo>
                      <a:pt x="588" y="2487"/>
                      <a:pt x="2266" y="1296"/>
                      <a:pt x="2590" y="191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Freeform 34">
                <a:extLst>
                  <a:ext uri="{FF2B5EF4-FFF2-40B4-BE49-F238E27FC236}">
                    <a16:creationId xmlns:a16="http://schemas.microsoft.com/office/drawing/2014/main" xmlns="" id="{A4138291-02FB-1C46-9861-87500897F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3722" y="13100754"/>
                <a:ext cx="196778" cy="649113"/>
              </a:xfrm>
              <a:custGeom>
                <a:avLst/>
                <a:gdLst>
                  <a:gd name="T0" fmla="*/ 89 w 340"/>
                  <a:gd name="T1" fmla="*/ 0 h 1120"/>
                  <a:gd name="T2" fmla="*/ 339 w 340"/>
                  <a:gd name="T3" fmla="*/ 1119 h 1120"/>
                  <a:gd name="T4" fmla="*/ 0 w 340"/>
                  <a:gd name="T5" fmla="*/ 1119 h 1120"/>
                  <a:gd name="T6" fmla="*/ 89 w 340"/>
                  <a:gd name="T7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" h="1120">
                    <a:moveTo>
                      <a:pt x="89" y="0"/>
                    </a:moveTo>
                    <a:lnTo>
                      <a:pt x="339" y="1119"/>
                    </a:lnTo>
                    <a:lnTo>
                      <a:pt x="0" y="1119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Freeform 35">
                <a:extLst>
                  <a:ext uri="{FF2B5EF4-FFF2-40B4-BE49-F238E27FC236}">
                    <a16:creationId xmlns:a16="http://schemas.microsoft.com/office/drawing/2014/main" xmlns="" id="{7F8F15D8-8938-1C43-B18A-9A6C7F3AF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58615" y="9382408"/>
                <a:ext cx="1528227" cy="3616123"/>
              </a:xfrm>
              <a:custGeom>
                <a:avLst/>
                <a:gdLst>
                  <a:gd name="T0" fmla="*/ 957 w 2635"/>
                  <a:gd name="T1" fmla="*/ 0 h 6240"/>
                  <a:gd name="T2" fmla="*/ 957 w 2635"/>
                  <a:gd name="T3" fmla="*/ 0 h 6240"/>
                  <a:gd name="T4" fmla="*/ 1221 w 2635"/>
                  <a:gd name="T5" fmla="*/ 1574 h 6240"/>
                  <a:gd name="T6" fmla="*/ 1221 w 2635"/>
                  <a:gd name="T7" fmla="*/ 2281 h 6240"/>
                  <a:gd name="T8" fmla="*/ 265 w 2635"/>
                  <a:gd name="T9" fmla="*/ 5710 h 6240"/>
                  <a:gd name="T10" fmla="*/ 147 w 2635"/>
                  <a:gd name="T11" fmla="*/ 6225 h 6240"/>
                  <a:gd name="T12" fmla="*/ 2031 w 2635"/>
                  <a:gd name="T13" fmla="*/ 4076 h 6240"/>
                  <a:gd name="T14" fmla="*/ 2634 w 2635"/>
                  <a:gd name="T15" fmla="*/ 1574 h 6240"/>
                  <a:gd name="T16" fmla="*/ 2119 w 2635"/>
                  <a:gd name="T17" fmla="*/ 412 h 6240"/>
                  <a:gd name="T18" fmla="*/ 957 w 2635"/>
                  <a:gd name="T19" fmla="*/ 0 h 6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35" h="6240">
                    <a:moveTo>
                      <a:pt x="957" y="0"/>
                    </a:moveTo>
                    <a:lnTo>
                      <a:pt x="957" y="0"/>
                    </a:lnTo>
                    <a:cubicBezTo>
                      <a:pt x="957" y="0"/>
                      <a:pt x="1118" y="824"/>
                      <a:pt x="1221" y="1574"/>
                    </a:cubicBezTo>
                    <a:cubicBezTo>
                      <a:pt x="1295" y="2031"/>
                      <a:pt x="1221" y="1927"/>
                      <a:pt x="1221" y="2281"/>
                    </a:cubicBezTo>
                    <a:cubicBezTo>
                      <a:pt x="1236" y="2855"/>
                      <a:pt x="471" y="5180"/>
                      <a:pt x="265" y="5710"/>
                    </a:cubicBezTo>
                    <a:cubicBezTo>
                      <a:pt x="147" y="6034"/>
                      <a:pt x="191" y="6239"/>
                      <a:pt x="147" y="6225"/>
                    </a:cubicBezTo>
                    <a:cubicBezTo>
                      <a:pt x="0" y="6166"/>
                      <a:pt x="1913" y="4268"/>
                      <a:pt x="2031" y="4076"/>
                    </a:cubicBezTo>
                    <a:cubicBezTo>
                      <a:pt x="2134" y="3900"/>
                      <a:pt x="2634" y="1574"/>
                      <a:pt x="2634" y="1574"/>
                    </a:cubicBezTo>
                    <a:cubicBezTo>
                      <a:pt x="2634" y="1574"/>
                      <a:pt x="2134" y="295"/>
                      <a:pt x="2119" y="412"/>
                    </a:cubicBezTo>
                    <a:cubicBezTo>
                      <a:pt x="2105" y="530"/>
                      <a:pt x="957" y="0"/>
                      <a:pt x="957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Freeform 36">
                <a:extLst>
                  <a:ext uri="{FF2B5EF4-FFF2-40B4-BE49-F238E27FC236}">
                    <a16:creationId xmlns:a16="http://schemas.microsoft.com/office/drawing/2014/main" xmlns="" id="{A45D7614-BB76-2C45-A085-925826679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9504" y="8204294"/>
                <a:ext cx="2182452" cy="5192905"/>
              </a:xfrm>
              <a:custGeom>
                <a:avLst/>
                <a:gdLst>
                  <a:gd name="T0" fmla="*/ 220 w 3768"/>
                  <a:gd name="T1" fmla="*/ 1398 h 8962"/>
                  <a:gd name="T2" fmla="*/ 220 w 3768"/>
                  <a:gd name="T3" fmla="*/ 1398 h 8962"/>
                  <a:gd name="T4" fmla="*/ 735 w 3768"/>
                  <a:gd name="T5" fmla="*/ 221 h 8962"/>
                  <a:gd name="T6" fmla="*/ 735 w 3768"/>
                  <a:gd name="T7" fmla="*/ 221 h 8962"/>
                  <a:gd name="T8" fmla="*/ 1986 w 3768"/>
                  <a:gd name="T9" fmla="*/ 780 h 8962"/>
                  <a:gd name="T10" fmla="*/ 3120 w 3768"/>
                  <a:gd name="T11" fmla="*/ 4870 h 8962"/>
                  <a:gd name="T12" fmla="*/ 573 w 3768"/>
                  <a:gd name="T13" fmla="*/ 8873 h 8962"/>
                  <a:gd name="T14" fmla="*/ 29 w 3768"/>
                  <a:gd name="T15" fmla="*/ 8152 h 8962"/>
                  <a:gd name="T16" fmla="*/ 1515 w 3768"/>
                  <a:gd name="T17" fmla="*/ 4237 h 8962"/>
                  <a:gd name="T18" fmla="*/ 220 w 3768"/>
                  <a:gd name="T19" fmla="*/ 1398 h 8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8" h="8962">
                    <a:moveTo>
                      <a:pt x="220" y="1398"/>
                    </a:moveTo>
                    <a:lnTo>
                      <a:pt x="220" y="1398"/>
                    </a:lnTo>
                    <a:cubicBezTo>
                      <a:pt x="0" y="927"/>
                      <a:pt x="250" y="426"/>
                      <a:pt x="735" y="221"/>
                    </a:cubicBezTo>
                    <a:lnTo>
                      <a:pt x="735" y="221"/>
                    </a:lnTo>
                    <a:cubicBezTo>
                      <a:pt x="1236" y="0"/>
                      <a:pt x="1751" y="309"/>
                      <a:pt x="1986" y="780"/>
                    </a:cubicBezTo>
                    <a:cubicBezTo>
                      <a:pt x="2443" y="1707"/>
                      <a:pt x="3767" y="3825"/>
                      <a:pt x="3120" y="4870"/>
                    </a:cubicBezTo>
                    <a:cubicBezTo>
                      <a:pt x="2590" y="5723"/>
                      <a:pt x="897" y="8961"/>
                      <a:pt x="573" y="8873"/>
                    </a:cubicBezTo>
                    <a:cubicBezTo>
                      <a:pt x="235" y="8785"/>
                      <a:pt x="29" y="8152"/>
                      <a:pt x="29" y="8152"/>
                    </a:cubicBezTo>
                    <a:cubicBezTo>
                      <a:pt x="29" y="8152"/>
                      <a:pt x="1413" y="4487"/>
                      <a:pt x="1515" y="4237"/>
                    </a:cubicBezTo>
                    <a:cubicBezTo>
                      <a:pt x="1707" y="3811"/>
                      <a:pt x="382" y="1721"/>
                      <a:pt x="220" y="139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Freeform 37">
                <a:extLst>
                  <a:ext uri="{FF2B5EF4-FFF2-40B4-BE49-F238E27FC236}">
                    <a16:creationId xmlns:a16="http://schemas.microsoft.com/office/drawing/2014/main" xmlns="" id="{2E835E03-BE16-8143-99B0-A6440D304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8277" y="8017737"/>
                <a:ext cx="1247115" cy="973671"/>
              </a:xfrm>
              <a:custGeom>
                <a:avLst/>
                <a:gdLst>
                  <a:gd name="T0" fmla="*/ 633 w 2150"/>
                  <a:gd name="T1" fmla="*/ 59 h 1679"/>
                  <a:gd name="T2" fmla="*/ 633 w 2150"/>
                  <a:gd name="T3" fmla="*/ 59 h 1679"/>
                  <a:gd name="T4" fmla="*/ 780 w 2150"/>
                  <a:gd name="T5" fmla="*/ 1118 h 1679"/>
                  <a:gd name="T6" fmla="*/ 1501 w 2150"/>
                  <a:gd name="T7" fmla="*/ 647 h 1679"/>
                  <a:gd name="T8" fmla="*/ 1899 w 2150"/>
                  <a:gd name="T9" fmla="*/ 0 h 1679"/>
                  <a:gd name="T10" fmla="*/ 2105 w 2150"/>
                  <a:gd name="T11" fmla="*/ 265 h 1679"/>
                  <a:gd name="T12" fmla="*/ 1958 w 2150"/>
                  <a:gd name="T13" fmla="*/ 1089 h 1679"/>
                  <a:gd name="T14" fmla="*/ 1752 w 2150"/>
                  <a:gd name="T15" fmla="*/ 1604 h 1679"/>
                  <a:gd name="T16" fmla="*/ 1604 w 2150"/>
                  <a:gd name="T17" fmla="*/ 1383 h 1679"/>
                  <a:gd name="T18" fmla="*/ 692 w 2150"/>
                  <a:gd name="T19" fmla="*/ 1648 h 1679"/>
                  <a:gd name="T20" fmla="*/ 309 w 2150"/>
                  <a:gd name="T21" fmla="*/ 1148 h 1679"/>
                  <a:gd name="T22" fmla="*/ 0 w 2150"/>
                  <a:gd name="T23" fmla="*/ 1457 h 1679"/>
                  <a:gd name="T24" fmla="*/ 162 w 2150"/>
                  <a:gd name="T25" fmla="*/ 647 h 1679"/>
                  <a:gd name="T26" fmla="*/ 383 w 2150"/>
                  <a:gd name="T27" fmla="*/ 250 h 1679"/>
                  <a:gd name="T28" fmla="*/ 545 w 2150"/>
                  <a:gd name="T29" fmla="*/ 44 h 1679"/>
                  <a:gd name="T30" fmla="*/ 633 w 2150"/>
                  <a:gd name="T31" fmla="*/ 44 h 1679"/>
                  <a:gd name="T32" fmla="*/ 633 w 2150"/>
                  <a:gd name="T33" fmla="*/ 59 h 1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50" h="1679">
                    <a:moveTo>
                      <a:pt x="633" y="59"/>
                    </a:moveTo>
                    <a:lnTo>
                      <a:pt x="633" y="59"/>
                    </a:lnTo>
                    <a:cubicBezTo>
                      <a:pt x="368" y="397"/>
                      <a:pt x="530" y="809"/>
                      <a:pt x="780" y="1118"/>
                    </a:cubicBezTo>
                    <a:cubicBezTo>
                      <a:pt x="1030" y="971"/>
                      <a:pt x="1310" y="824"/>
                      <a:pt x="1501" y="647"/>
                    </a:cubicBezTo>
                    <a:cubicBezTo>
                      <a:pt x="1693" y="471"/>
                      <a:pt x="1855" y="294"/>
                      <a:pt x="1899" y="0"/>
                    </a:cubicBezTo>
                    <a:cubicBezTo>
                      <a:pt x="1899" y="0"/>
                      <a:pt x="2061" y="0"/>
                      <a:pt x="2105" y="265"/>
                    </a:cubicBezTo>
                    <a:cubicBezTo>
                      <a:pt x="2149" y="471"/>
                      <a:pt x="2061" y="809"/>
                      <a:pt x="1958" y="1089"/>
                    </a:cubicBezTo>
                    <a:cubicBezTo>
                      <a:pt x="1855" y="1383"/>
                      <a:pt x="1752" y="1604"/>
                      <a:pt x="1752" y="1604"/>
                    </a:cubicBezTo>
                    <a:cubicBezTo>
                      <a:pt x="1752" y="1604"/>
                      <a:pt x="1693" y="1501"/>
                      <a:pt x="1604" y="1383"/>
                    </a:cubicBezTo>
                    <a:cubicBezTo>
                      <a:pt x="1399" y="1118"/>
                      <a:pt x="825" y="1089"/>
                      <a:pt x="692" y="1648"/>
                    </a:cubicBezTo>
                    <a:cubicBezTo>
                      <a:pt x="677" y="1678"/>
                      <a:pt x="736" y="898"/>
                      <a:pt x="309" y="1148"/>
                    </a:cubicBezTo>
                    <a:cubicBezTo>
                      <a:pt x="177" y="1236"/>
                      <a:pt x="88" y="1324"/>
                      <a:pt x="0" y="1457"/>
                    </a:cubicBezTo>
                    <a:cubicBezTo>
                      <a:pt x="30" y="1148"/>
                      <a:pt x="59" y="883"/>
                      <a:pt x="162" y="647"/>
                    </a:cubicBezTo>
                    <a:cubicBezTo>
                      <a:pt x="206" y="500"/>
                      <a:pt x="280" y="368"/>
                      <a:pt x="383" y="250"/>
                    </a:cubicBezTo>
                    <a:cubicBezTo>
                      <a:pt x="442" y="176"/>
                      <a:pt x="516" y="74"/>
                      <a:pt x="545" y="44"/>
                    </a:cubicBezTo>
                    <a:cubicBezTo>
                      <a:pt x="559" y="59"/>
                      <a:pt x="589" y="44"/>
                      <a:pt x="633" y="44"/>
                    </a:cubicBezTo>
                    <a:lnTo>
                      <a:pt x="633" y="59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Freeform 38">
                <a:extLst>
                  <a:ext uri="{FF2B5EF4-FFF2-40B4-BE49-F238E27FC236}">
                    <a16:creationId xmlns:a16="http://schemas.microsoft.com/office/drawing/2014/main" xmlns="" id="{3F2E0070-58F7-4A4E-8830-A20439A80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22837" y="12929530"/>
                <a:ext cx="598002" cy="598002"/>
              </a:xfrm>
              <a:custGeom>
                <a:avLst/>
                <a:gdLst>
                  <a:gd name="T0" fmla="*/ 162 w 1031"/>
                  <a:gd name="T1" fmla="*/ 0 h 1031"/>
                  <a:gd name="T2" fmla="*/ 162 w 1031"/>
                  <a:gd name="T3" fmla="*/ 0 h 1031"/>
                  <a:gd name="T4" fmla="*/ 0 w 1031"/>
                  <a:gd name="T5" fmla="*/ 44 h 1031"/>
                  <a:gd name="T6" fmla="*/ 559 w 1031"/>
                  <a:gd name="T7" fmla="*/ 868 h 1031"/>
                  <a:gd name="T8" fmla="*/ 1030 w 1031"/>
                  <a:gd name="T9" fmla="*/ 839 h 1031"/>
                  <a:gd name="T10" fmla="*/ 927 w 1031"/>
                  <a:gd name="T11" fmla="*/ 721 h 1031"/>
                  <a:gd name="T12" fmla="*/ 706 w 1031"/>
                  <a:gd name="T13" fmla="*/ 721 h 1031"/>
                  <a:gd name="T14" fmla="*/ 162 w 1031"/>
                  <a:gd name="T15" fmla="*/ 0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1" h="1031">
                    <a:moveTo>
                      <a:pt x="162" y="0"/>
                    </a:moveTo>
                    <a:lnTo>
                      <a:pt x="162" y="0"/>
                    </a:ln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221" y="721"/>
                      <a:pt x="559" y="868"/>
                    </a:cubicBezTo>
                    <a:cubicBezTo>
                      <a:pt x="898" y="1030"/>
                      <a:pt x="1030" y="839"/>
                      <a:pt x="1030" y="839"/>
                    </a:cubicBezTo>
                    <a:cubicBezTo>
                      <a:pt x="927" y="721"/>
                      <a:pt x="927" y="721"/>
                      <a:pt x="927" y="721"/>
                    </a:cubicBezTo>
                    <a:cubicBezTo>
                      <a:pt x="927" y="721"/>
                      <a:pt x="795" y="750"/>
                      <a:pt x="706" y="721"/>
                    </a:cubicBezTo>
                    <a:cubicBezTo>
                      <a:pt x="353" y="618"/>
                      <a:pt x="162" y="0"/>
                      <a:pt x="162" y="0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6" name="Rectangle 33"/>
          <p:cNvSpPr/>
          <p:nvPr/>
        </p:nvSpPr>
        <p:spPr>
          <a:xfrm>
            <a:off x="7702579" y="6201692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ΔΓ/ΔΑ	1%</a:t>
            </a:r>
            <a:endParaRPr lang="es-MX" dirty="0">
              <a:latin typeface="Roboto Medium"/>
              <a:cs typeface="Roboto Medium"/>
            </a:endParaRPr>
          </a:p>
        </p:txBody>
      </p:sp>
      <p:pic>
        <p:nvPicPr>
          <p:cNvPr id="57" name="Picture 7" descr="logo-palmos_dark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58" name="Picture 16" descr="ΛΟΓΟΤΥΠΟ ΕΛΛΗΝΙΚΟ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2693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83" y="205811"/>
            <a:ext cx="8528616" cy="1174927"/>
          </a:xfrm>
        </p:spPr>
        <p:txBody>
          <a:bodyPr anchor="t">
            <a:normAutofit/>
          </a:bodyPr>
          <a:lstStyle/>
          <a:p>
            <a:r>
              <a:rPr lang="el-GR" sz="18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1600" dirty="0" smtClean="0">
                <a:latin typeface="Roboto Medium"/>
                <a:cs typeface="Roboto Medium"/>
              </a:rPr>
              <a:t>“</a:t>
            </a:r>
            <a:r>
              <a:rPr lang="el-GR" sz="1600" dirty="0" smtClean="0">
                <a:latin typeface="Roboto Medium"/>
                <a:cs typeface="Roboto Medium"/>
              </a:rPr>
              <a:t>Ποια από τα παρακάτω θα λέγατε ότι έχει συμβεί σε σας προσωπικά λόγω της εξάπλωσης του </a:t>
            </a:r>
            <a:r>
              <a:rPr lang="el-GR" sz="1600" dirty="0" err="1" smtClean="0">
                <a:latin typeface="Roboto Medium"/>
                <a:cs typeface="Roboto Medium"/>
              </a:rPr>
              <a:t>κορονοϊού</a:t>
            </a:r>
            <a:r>
              <a:rPr lang="el-GR" sz="1600" dirty="0" smtClean="0">
                <a:latin typeface="Roboto Medium"/>
                <a:cs typeface="Roboto Medium"/>
              </a:rPr>
              <a:t>: (πολλαπλή επιλογή)</a:t>
            </a:r>
            <a:r>
              <a:rPr lang="en-US" sz="1600" dirty="0" smtClean="0">
                <a:latin typeface="Roboto Medium"/>
                <a:cs typeface="Roboto Medium"/>
              </a:rPr>
              <a:t>”</a:t>
            </a:r>
            <a:endParaRPr lang="en-US" sz="1600" dirty="0">
              <a:latin typeface="Roboto Medium"/>
              <a:cs typeface="Roboto Medium"/>
            </a:endParaRPr>
          </a:p>
        </p:txBody>
      </p:sp>
      <p:sp>
        <p:nvSpPr>
          <p:cNvPr id="56" name="Rectangle 50">
            <a:extLst>
              <a:ext uri="{FF2B5EF4-FFF2-40B4-BE49-F238E27FC236}">
                <a16:creationId xmlns="" xmlns:a16="http://schemas.microsoft.com/office/drawing/2014/main" id="{AADDA6A5-DE2D-3E48-80B7-3725895A0DC3}"/>
              </a:ext>
            </a:extLst>
          </p:cNvPr>
          <p:cNvSpPr/>
          <p:nvPr/>
        </p:nvSpPr>
        <p:spPr>
          <a:xfrm>
            <a:off x="20126" y="1930674"/>
            <a:ext cx="2283434" cy="37835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riangle 55">
            <a:extLst>
              <a:ext uri="{FF2B5EF4-FFF2-40B4-BE49-F238E27FC236}">
                <a16:creationId xmlns="" xmlns:a16="http://schemas.microsoft.com/office/drawing/2014/main" id="{1E80AFFE-30B1-354F-9BA7-4577FAAA8AED}"/>
              </a:ext>
            </a:extLst>
          </p:cNvPr>
          <p:cNvSpPr/>
          <p:nvPr/>
        </p:nvSpPr>
        <p:spPr>
          <a:xfrm rot="10800000">
            <a:off x="444278" y="19218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70">
            <a:extLst>
              <a:ext uri="{FF2B5EF4-FFF2-40B4-BE49-F238E27FC236}">
                <a16:creationId xmlns="" xmlns:a16="http://schemas.microsoft.com/office/drawing/2014/main" id="{F932CB19-A8F6-0A4F-824B-7D7E69543B9D}"/>
              </a:ext>
            </a:extLst>
          </p:cNvPr>
          <p:cNvSpPr/>
          <p:nvPr/>
        </p:nvSpPr>
        <p:spPr>
          <a:xfrm>
            <a:off x="672880" y="24528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102">
            <a:extLst>
              <a:ext uri="{FF2B5EF4-FFF2-40B4-BE49-F238E27FC236}">
                <a16:creationId xmlns="" xmlns:a16="http://schemas.microsoft.com/office/drawing/2014/main" id="{95561A83-EC0A-8C41-930F-9A4DF8B1608C}"/>
              </a:ext>
            </a:extLst>
          </p:cNvPr>
          <p:cNvSpPr txBox="1"/>
          <p:nvPr/>
        </p:nvSpPr>
        <p:spPr>
          <a:xfrm>
            <a:off x="444277" y="266625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43%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77" name="TextBox 139">
            <a:extLst>
              <a:ext uri="{FF2B5EF4-FFF2-40B4-BE49-F238E27FC236}">
                <a16:creationId xmlns="" xmlns:a16="http://schemas.microsoft.com/office/drawing/2014/main" id="{31117C41-578E-CC4A-9D6C-753B44588F71}"/>
              </a:ext>
            </a:extLst>
          </p:cNvPr>
          <p:cNvSpPr txBox="1"/>
          <p:nvPr/>
        </p:nvSpPr>
        <p:spPr>
          <a:xfrm>
            <a:off x="20126" y="3957067"/>
            <a:ext cx="228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«Έχει μειωθεί το εισόδημα του νοικοκυριού»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1" name="Rectangle 50">
            <a:extLst>
              <a:ext uri="{FF2B5EF4-FFF2-40B4-BE49-F238E27FC236}">
                <a16:creationId xmlns="" xmlns:a16="http://schemas.microsoft.com/office/drawing/2014/main" id="{AADDA6A5-DE2D-3E48-80B7-3725895A0DC3}"/>
              </a:ext>
            </a:extLst>
          </p:cNvPr>
          <p:cNvSpPr/>
          <p:nvPr/>
        </p:nvSpPr>
        <p:spPr>
          <a:xfrm>
            <a:off x="2301106" y="1933174"/>
            <a:ext cx="2283434" cy="37835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riangle 55">
            <a:extLst>
              <a:ext uri="{FF2B5EF4-FFF2-40B4-BE49-F238E27FC236}">
                <a16:creationId xmlns="" xmlns:a16="http://schemas.microsoft.com/office/drawing/2014/main" id="{1E80AFFE-30B1-354F-9BA7-4577FAAA8AED}"/>
              </a:ext>
            </a:extLst>
          </p:cNvPr>
          <p:cNvSpPr/>
          <p:nvPr/>
        </p:nvSpPr>
        <p:spPr>
          <a:xfrm rot="10800000">
            <a:off x="2725258" y="19243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70">
            <a:extLst>
              <a:ext uri="{FF2B5EF4-FFF2-40B4-BE49-F238E27FC236}">
                <a16:creationId xmlns="" xmlns:a16="http://schemas.microsoft.com/office/drawing/2014/main" id="{F932CB19-A8F6-0A4F-824B-7D7E69543B9D}"/>
              </a:ext>
            </a:extLst>
          </p:cNvPr>
          <p:cNvSpPr/>
          <p:nvPr/>
        </p:nvSpPr>
        <p:spPr>
          <a:xfrm>
            <a:off x="2953860" y="24553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139">
            <a:extLst>
              <a:ext uri="{FF2B5EF4-FFF2-40B4-BE49-F238E27FC236}">
                <a16:creationId xmlns="" xmlns:a16="http://schemas.microsoft.com/office/drawing/2014/main" id="{31117C41-578E-CC4A-9D6C-753B44588F71}"/>
              </a:ext>
            </a:extLst>
          </p:cNvPr>
          <p:cNvSpPr txBox="1"/>
          <p:nvPr/>
        </p:nvSpPr>
        <p:spPr>
          <a:xfrm>
            <a:off x="2303560" y="3959567"/>
            <a:ext cx="2280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«Έχω ακυρώσει/αναβάλει σημαντικά γεγονότα (ταξίδια/κοινωνικές εκδηλώσεις κτλ)»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7" name="Rectangle 50">
            <a:extLst>
              <a:ext uri="{FF2B5EF4-FFF2-40B4-BE49-F238E27FC236}">
                <a16:creationId xmlns="" xmlns:a16="http://schemas.microsoft.com/office/drawing/2014/main" id="{AADDA6A5-DE2D-3E48-80B7-3725895A0DC3}"/>
              </a:ext>
            </a:extLst>
          </p:cNvPr>
          <p:cNvSpPr/>
          <p:nvPr/>
        </p:nvSpPr>
        <p:spPr>
          <a:xfrm>
            <a:off x="4594576" y="1933174"/>
            <a:ext cx="2283434" cy="378357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riangle 55">
            <a:extLst>
              <a:ext uri="{FF2B5EF4-FFF2-40B4-BE49-F238E27FC236}">
                <a16:creationId xmlns="" xmlns:a16="http://schemas.microsoft.com/office/drawing/2014/main" id="{1E80AFFE-30B1-354F-9BA7-4577FAAA8AED}"/>
              </a:ext>
            </a:extLst>
          </p:cNvPr>
          <p:cNvSpPr/>
          <p:nvPr/>
        </p:nvSpPr>
        <p:spPr>
          <a:xfrm rot="10800000">
            <a:off x="5018728" y="19243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70">
            <a:extLst>
              <a:ext uri="{FF2B5EF4-FFF2-40B4-BE49-F238E27FC236}">
                <a16:creationId xmlns="" xmlns:a16="http://schemas.microsoft.com/office/drawing/2014/main" id="{F932CB19-A8F6-0A4F-824B-7D7E69543B9D}"/>
              </a:ext>
            </a:extLst>
          </p:cNvPr>
          <p:cNvSpPr/>
          <p:nvPr/>
        </p:nvSpPr>
        <p:spPr>
          <a:xfrm>
            <a:off x="5247330" y="24553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39">
            <a:extLst>
              <a:ext uri="{FF2B5EF4-FFF2-40B4-BE49-F238E27FC236}">
                <a16:creationId xmlns="" xmlns:a16="http://schemas.microsoft.com/office/drawing/2014/main" id="{31117C41-578E-CC4A-9D6C-753B44588F71}"/>
              </a:ext>
            </a:extLst>
          </p:cNvPr>
          <p:cNvSpPr txBox="1"/>
          <p:nvPr/>
        </p:nvSpPr>
        <p:spPr>
          <a:xfrm>
            <a:off x="4761594" y="3959567"/>
            <a:ext cx="194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«Έχει ανασταλεί η εργασία μου/Έχω απολυθεί»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2" name="Rectangle 50">
            <a:extLst>
              <a:ext uri="{FF2B5EF4-FFF2-40B4-BE49-F238E27FC236}">
                <a16:creationId xmlns="" xmlns:a16="http://schemas.microsoft.com/office/drawing/2014/main" id="{AADDA6A5-DE2D-3E48-80B7-3725895A0DC3}"/>
              </a:ext>
            </a:extLst>
          </p:cNvPr>
          <p:cNvSpPr/>
          <p:nvPr/>
        </p:nvSpPr>
        <p:spPr>
          <a:xfrm>
            <a:off x="6868996" y="1933174"/>
            <a:ext cx="2283434" cy="37835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riangle 55">
            <a:extLst>
              <a:ext uri="{FF2B5EF4-FFF2-40B4-BE49-F238E27FC236}">
                <a16:creationId xmlns="" xmlns:a16="http://schemas.microsoft.com/office/drawing/2014/main" id="{1E80AFFE-30B1-354F-9BA7-4577FAAA8AED}"/>
              </a:ext>
            </a:extLst>
          </p:cNvPr>
          <p:cNvSpPr/>
          <p:nvPr/>
        </p:nvSpPr>
        <p:spPr>
          <a:xfrm rot="10800000">
            <a:off x="7312198" y="19243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70">
            <a:extLst>
              <a:ext uri="{FF2B5EF4-FFF2-40B4-BE49-F238E27FC236}">
                <a16:creationId xmlns="" xmlns:a16="http://schemas.microsoft.com/office/drawing/2014/main" id="{F932CB19-A8F6-0A4F-824B-7D7E69543B9D}"/>
              </a:ext>
            </a:extLst>
          </p:cNvPr>
          <p:cNvSpPr/>
          <p:nvPr/>
        </p:nvSpPr>
        <p:spPr>
          <a:xfrm>
            <a:off x="7540800" y="24553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39">
            <a:extLst>
              <a:ext uri="{FF2B5EF4-FFF2-40B4-BE49-F238E27FC236}">
                <a16:creationId xmlns="" xmlns:a16="http://schemas.microsoft.com/office/drawing/2014/main" id="{31117C41-578E-CC4A-9D6C-753B44588F71}"/>
              </a:ext>
            </a:extLst>
          </p:cNvPr>
          <p:cNvSpPr txBox="1"/>
          <p:nvPr/>
        </p:nvSpPr>
        <p:spPr>
          <a:xfrm>
            <a:off x="6888045" y="3959567"/>
            <a:ext cx="227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«Έχει μειωθεί η εργασία μου/Έχω λιγότερη δουλειά»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7" name="TextBox 102">
            <a:extLst>
              <a:ext uri="{FF2B5EF4-FFF2-40B4-BE49-F238E27FC236}">
                <a16:creationId xmlns="" xmlns:a16="http://schemas.microsoft.com/office/drawing/2014/main" id="{95561A83-EC0A-8C41-930F-9A4DF8B1608C}"/>
              </a:ext>
            </a:extLst>
          </p:cNvPr>
          <p:cNvSpPr txBox="1"/>
          <p:nvPr/>
        </p:nvSpPr>
        <p:spPr>
          <a:xfrm>
            <a:off x="2749327" y="268530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42%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="" xmlns:a16="http://schemas.microsoft.com/office/drawing/2014/main" id="{95561A83-EC0A-8C41-930F-9A4DF8B1608C}"/>
              </a:ext>
            </a:extLst>
          </p:cNvPr>
          <p:cNvSpPr txBox="1"/>
          <p:nvPr/>
        </p:nvSpPr>
        <p:spPr>
          <a:xfrm>
            <a:off x="5016277" y="268530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27%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="" xmlns:a16="http://schemas.microsoft.com/office/drawing/2014/main" id="{95561A83-EC0A-8C41-930F-9A4DF8B1608C}"/>
              </a:ext>
            </a:extLst>
          </p:cNvPr>
          <p:cNvSpPr txBox="1"/>
          <p:nvPr/>
        </p:nvSpPr>
        <p:spPr>
          <a:xfrm>
            <a:off x="7321327" y="268530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27%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pic>
        <p:nvPicPr>
          <p:cNvPr id="110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11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269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83" y="205811"/>
            <a:ext cx="8528616" cy="1174927"/>
          </a:xfrm>
        </p:spPr>
        <p:txBody>
          <a:bodyPr anchor="t">
            <a:normAutofit/>
          </a:bodyPr>
          <a:lstStyle/>
          <a:p>
            <a:r>
              <a:rPr lang="el-GR" sz="18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1600" dirty="0" smtClean="0">
                <a:latin typeface="Roboto Medium"/>
                <a:cs typeface="Roboto Medium"/>
              </a:rPr>
              <a:t>“</a:t>
            </a:r>
            <a:r>
              <a:rPr lang="el-GR" sz="1600" dirty="0" smtClean="0">
                <a:latin typeface="Roboto Medium"/>
                <a:cs typeface="Roboto Medium"/>
              </a:rPr>
              <a:t>Ποια από τα παρακάτω θα λέγατε ότι έχει συμβεί σε σας προσωπικά λόγω της εξάπλωσης του </a:t>
            </a:r>
            <a:r>
              <a:rPr lang="el-GR" sz="1600" dirty="0" err="1" smtClean="0">
                <a:latin typeface="Roboto Medium"/>
                <a:cs typeface="Roboto Medium"/>
              </a:rPr>
              <a:t>κορονοϊού</a:t>
            </a:r>
            <a:r>
              <a:rPr lang="el-GR" sz="1600" dirty="0" smtClean="0">
                <a:latin typeface="Roboto Medium"/>
                <a:cs typeface="Roboto Medium"/>
              </a:rPr>
              <a:t>: (πολλαπλή επιλογή)</a:t>
            </a:r>
            <a:r>
              <a:rPr lang="en-US" sz="1600" dirty="0" smtClean="0">
                <a:latin typeface="Roboto Medium"/>
                <a:cs typeface="Roboto Medium"/>
              </a:rPr>
              <a:t>”</a:t>
            </a:r>
            <a:endParaRPr lang="en-US" sz="1600" dirty="0">
              <a:latin typeface="Roboto Medium"/>
              <a:cs typeface="Roboto Medium"/>
            </a:endParaRPr>
          </a:p>
        </p:txBody>
      </p:sp>
      <p:sp>
        <p:nvSpPr>
          <p:cNvPr id="56" name="Rectangle 50">
            <a:extLst>
              <a:ext uri="{FF2B5EF4-FFF2-40B4-BE49-F238E27FC236}">
                <a16:creationId xmlns="" xmlns:a16="http://schemas.microsoft.com/office/drawing/2014/main" id="{AADDA6A5-DE2D-3E48-80B7-3725895A0DC3}"/>
              </a:ext>
            </a:extLst>
          </p:cNvPr>
          <p:cNvSpPr/>
          <p:nvPr/>
        </p:nvSpPr>
        <p:spPr>
          <a:xfrm>
            <a:off x="20126" y="1930674"/>
            <a:ext cx="2283434" cy="37835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riangle 55">
            <a:extLst>
              <a:ext uri="{FF2B5EF4-FFF2-40B4-BE49-F238E27FC236}">
                <a16:creationId xmlns="" xmlns:a16="http://schemas.microsoft.com/office/drawing/2014/main" id="{1E80AFFE-30B1-354F-9BA7-4577FAAA8AED}"/>
              </a:ext>
            </a:extLst>
          </p:cNvPr>
          <p:cNvSpPr/>
          <p:nvPr/>
        </p:nvSpPr>
        <p:spPr>
          <a:xfrm rot="10800000">
            <a:off x="444278" y="19218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70">
            <a:extLst>
              <a:ext uri="{FF2B5EF4-FFF2-40B4-BE49-F238E27FC236}">
                <a16:creationId xmlns="" xmlns:a16="http://schemas.microsoft.com/office/drawing/2014/main" id="{F932CB19-A8F6-0A4F-824B-7D7E69543B9D}"/>
              </a:ext>
            </a:extLst>
          </p:cNvPr>
          <p:cNvSpPr/>
          <p:nvPr/>
        </p:nvSpPr>
        <p:spPr>
          <a:xfrm>
            <a:off x="672880" y="24528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102">
            <a:extLst>
              <a:ext uri="{FF2B5EF4-FFF2-40B4-BE49-F238E27FC236}">
                <a16:creationId xmlns="" xmlns:a16="http://schemas.microsoft.com/office/drawing/2014/main" id="{95561A83-EC0A-8C41-930F-9A4DF8B1608C}"/>
              </a:ext>
            </a:extLst>
          </p:cNvPr>
          <p:cNvSpPr txBox="1"/>
          <p:nvPr/>
        </p:nvSpPr>
        <p:spPr>
          <a:xfrm>
            <a:off x="444277" y="266625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27%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77" name="TextBox 139">
            <a:extLst>
              <a:ext uri="{FF2B5EF4-FFF2-40B4-BE49-F238E27FC236}">
                <a16:creationId xmlns="" xmlns:a16="http://schemas.microsoft.com/office/drawing/2014/main" id="{31117C41-578E-CC4A-9D6C-753B44588F71}"/>
              </a:ext>
            </a:extLst>
          </p:cNvPr>
          <p:cNvSpPr txBox="1"/>
          <p:nvPr/>
        </p:nvSpPr>
        <p:spPr>
          <a:xfrm>
            <a:off x="20126" y="3957067"/>
            <a:ext cx="2280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«Έχει αλλάξει ο τρόπος εργασίας μου (</a:t>
            </a:r>
            <a:r>
              <a:rPr lang="el-GR" sz="1600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τηλε</a:t>
            </a:r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-εργασία, μέσω διαδικτύου, μέσω τηλεφώνου κτλ)»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1" name="Rectangle 50">
            <a:extLst>
              <a:ext uri="{FF2B5EF4-FFF2-40B4-BE49-F238E27FC236}">
                <a16:creationId xmlns="" xmlns:a16="http://schemas.microsoft.com/office/drawing/2014/main" id="{AADDA6A5-DE2D-3E48-80B7-3725895A0DC3}"/>
              </a:ext>
            </a:extLst>
          </p:cNvPr>
          <p:cNvSpPr/>
          <p:nvPr/>
        </p:nvSpPr>
        <p:spPr>
          <a:xfrm>
            <a:off x="2301106" y="1933174"/>
            <a:ext cx="2283434" cy="37835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riangle 55">
            <a:extLst>
              <a:ext uri="{FF2B5EF4-FFF2-40B4-BE49-F238E27FC236}">
                <a16:creationId xmlns="" xmlns:a16="http://schemas.microsoft.com/office/drawing/2014/main" id="{1E80AFFE-30B1-354F-9BA7-4577FAAA8AED}"/>
              </a:ext>
            </a:extLst>
          </p:cNvPr>
          <p:cNvSpPr/>
          <p:nvPr/>
        </p:nvSpPr>
        <p:spPr>
          <a:xfrm rot="10800000">
            <a:off x="2725258" y="19243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70">
            <a:extLst>
              <a:ext uri="{FF2B5EF4-FFF2-40B4-BE49-F238E27FC236}">
                <a16:creationId xmlns="" xmlns:a16="http://schemas.microsoft.com/office/drawing/2014/main" id="{F932CB19-A8F6-0A4F-824B-7D7E69543B9D}"/>
              </a:ext>
            </a:extLst>
          </p:cNvPr>
          <p:cNvSpPr/>
          <p:nvPr/>
        </p:nvSpPr>
        <p:spPr>
          <a:xfrm>
            <a:off x="2953860" y="24553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139">
            <a:extLst>
              <a:ext uri="{FF2B5EF4-FFF2-40B4-BE49-F238E27FC236}">
                <a16:creationId xmlns="" xmlns:a16="http://schemas.microsoft.com/office/drawing/2014/main" id="{31117C41-578E-CC4A-9D6C-753B44588F71}"/>
              </a:ext>
            </a:extLst>
          </p:cNvPr>
          <p:cNvSpPr txBox="1"/>
          <p:nvPr/>
        </p:nvSpPr>
        <p:spPr>
          <a:xfrm>
            <a:off x="2303560" y="3959567"/>
            <a:ext cx="2280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«Υπάρχει κρούσμα/κρούσματα στον κοινωνικό μου κύκλο»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7" name="Rectangle 50">
            <a:extLst>
              <a:ext uri="{FF2B5EF4-FFF2-40B4-BE49-F238E27FC236}">
                <a16:creationId xmlns="" xmlns:a16="http://schemas.microsoft.com/office/drawing/2014/main" id="{AADDA6A5-DE2D-3E48-80B7-3725895A0DC3}"/>
              </a:ext>
            </a:extLst>
          </p:cNvPr>
          <p:cNvSpPr/>
          <p:nvPr/>
        </p:nvSpPr>
        <p:spPr>
          <a:xfrm>
            <a:off x="4594576" y="1933174"/>
            <a:ext cx="2283434" cy="378357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riangle 55">
            <a:extLst>
              <a:ext uri="{FF2B5EF4-FFF2-40B4-BE49-F238E27FC236}">
                <a16:creationId xmlns="" xmlns:a16="http://schemas.microsoft.com/office/drawing/2014/main" id="{1E80AFFE-30B1-354F-9BA7-4577FAAA8AED}"/>
              </a:ext>
            </a:extLst>
          </p:cNvPr>
          <p:cNvSpPr/>
          <p:nvPr/>
        </p:nvSpPr>
        <p:spPr>
          <a:xfrm rot="10800000">
            <a:off x="5018728" y="19243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70">
            <a:extLst>
              <a:ext uri="{FF2B5EF4-FFF2-40B4-BE49-F238E27FC236}">
                <a16:creationId xmlns="" xmlns:a16="http://schemas.microsoft.com/office/drawing/2014/main" id="{F932CB19-A8F6-0A4F-824B-7D7E69543B9D}"/>
              </a:ext>
            </a:extLst>
          </p:cNvPr>
          <p:cNvSpPr/>
          <p:nvPr/>
        </p:nvSpPr>
        <p:spPr>
          <a:xfrm>
            <a:off x="5247330" y="24553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39">
            <a:extLst>
              <a:ext uri="{FF2B5EF4-FFF2-40B4-BE49-F238E27FC236}">
                <a16:creationId xmlns="" xmlns:a16="http://schemas.microsoft.com/office/drawing/2014/main" id="{31117C41-578E-CC4A-9D6C-753B44588F71}"/>
              </a:ext>
            </a:extLst>
          </p:cNvPr>
          <p:cNvSpPr txBox="1"/>
          <p:nvPr/>
        </p:nvSpPr>
        <p:spPr>
          <a:xfrm>
            <a:off x="4594576" y="3959567"/>
            <a:ext cx="2274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«Υπάρχει κρούσμα/κρούσματα στον οικογενειακό μου κύκλο»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2" name="Rectangle 50">
            <a:extLst>
              <a:ext uri="{FF2B5EF4-FFF2-40B4-BE49-F238E27FC236}">
                <a16:creationId xmlns="" xmlns:a16="http://schemas.microsoft.com/office/drawing/2014/main" id="{AADDA6A5-DE2D-3E48-80B7-3725895A0DC3}"/>
              </a:ext>
            </a:extLst>
          </p:cNvPr>
          <p:cNvSpPr/>
          <p:nvPr/>
        </p:nvSpPr>
        <p:spPr>
          <a:xfrm>
            <a:off x="6868996" y="1933174"/>
            <a:ext cx="2283434" cy="37835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riangle 55">
            <a:extLst>
              <a:ext uri="{FF2B5EF4-FFF2-40B4-BE49-F238E27FC236}">
                <a16:creationId xmlns="" xmlns:a16="http://schemas.microsoft.com/office/drawing/2014/main" id="{1E80AFFE-30B1-354F-9BA7-4577FAAA8AED}"/>
              </a:ext>
            </a:extLst>
          </p:cNvPr>
          <p:cNvSpPr/>
          <p:nvPr/>
        </p:nvSpPr>
        <p:spPr>
          <a:xfrm rot="10800000">
            <a:off x="7312198" y="19243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70">
            <a:extLst>
              <a:ext uri="{FF2B5EF4-FFF2-40B4-BE49-F238E27FC236}">
                <a16:creationId xmlns="" xmlns:a16="http://schemas.microsoft.com/office/drawing/2014/main" id="{F932CB19-A8F6-0A4F-824B-7D7E69543B9D}"/>
              </a:ext>
            </a:extLst>
          </p:cNvPr>
          <p:cNvSpPr/>
          <p:nvPr/>
        </p:nvSpPr>
        <p:spPr>
          <a:xfrm>
            <a:off x="7540800" y="2455390"/>
            <a:ext cx="923926" cy="10087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39">
            <a:extLst>
              <a:ext uri="{FF2B5EF4-FFF2-40B4-BE49-F238E27FC236}">
                <a16:creationId xmlns="" xmlns:a16="http://schemas.microsoft.com/office/drawing/2014/main" id="{31117C41-578E-CC4A-9D6C-753B44588F71}"/>
              </a:ext>
            </a:extLst>
          </p:cNvPr>
          <p:cNvSpPr txBox="1"/>
          <p:nvPr/>
        </p:nvSpPr>
        <p:spPr>
          <a:xfrm>
            <a:off x="6888045" y="3959567"/>
            <a:ext cx="227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«Τίποτα από τα παραπάνω/Κανένα»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7" name="TextBox 102">
            <a:extLst>
              <a:ext uri="{FF2B5EF4-FFF2-40B4-BE49-F238E27FC236}">
                <a16:creationId xmlns="" xmlns:a16="http://schemas.microsoft.com/office/drawing/2014/main" id="{95561A83-EC0A-8C41-930F-9A4DF8B1608C}"/>
              </a:ext>
            </a:extLst>
          </p:cNvPr>
          <p:cNvSpPr txBox="1"/>
          <p:nvPr/>
        </p:nvSpPr>
        <p:spPr>
          <a:xfrm>
            <a:off x="2749327" y="268530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2%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="" xmlns:a16="http://schemas.microsoft.com/office/drawing/2014/main" id="{95561A83-EC0A-8C41-930F-9A4DF8B1608C}"/>
              </a:ext>
            </a:extLst>
          </p:cNvPr>
          <p:cNvSpPr txBox="1"/>
          <p:nvPr/>
        </p:nvSpPr>
        <p:spPr>
          <a:xfrm>
            <a:off x="5016277" y="268530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1%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="" xmlns:a16="http://schemas.microsoft.com/office/drawing/2014/main" id="{95561A83-EC0A-8C41-930F-9A4DF8B1608C}"/>
              </a:ext>
            </a:extLst>
          </p:cNvPr>
          <p:cNvSpPr txBox="1"/>
          <p:nvPr/>
        </p:nvSpPr>
        <p:spPr>
          <a:xfrm>
            <a:off x="7321327" y="268530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23%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pic>
        <p:nvPicPr>
          <p:cNvPr id="23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4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269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83" y="205811"/>
            <a:ext cx="8528616" cy="1174927"/>
          </a:xfrm>
        </p:spPr>
        <p:txBody>
          <a:bodyPr anchor="t">
            <a:normAutofit/>
          </a:bodyPr>
          <a:lstStyle/>
          <a:p>
            <a:r>
              <a:rPr lang="el-GR" sz="18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1600" dirty="0" smtClean="0">
                <a:latin typeface="Roboto Medium"/>
                <a:cs typeface="Roboto Medium"/>
              </a:rPr>
              <a:t>“</a:t>
            </a:r>
            <a:r>
              <a:rPr lang="el-GR" sz="1600" dirty="0" smtClean="0">
                <a:latin typeface="Roboto Medium"/>
                <a:cs typeface="Roboto Medium"/>
              </a:rPr>
              <a:t>Πως θα χαρακτηρίζατε τα μέτρα στήριξης των πολιτών και των επιχειρήσεων που έχει ανακοινώσει μέχρι σήμερα η πολιτεία;</a:t>
            </a:r>
            <a:r>
              <a:rPr lang="en-US" sz="1600" dirty="0" smtClean="0">
                <a:latin typeface="Roboto Medium"/>
                <a:cs typeface="Roboto Medium"/>
              </a:rPr>
              <a:t>”</a:t>
            </a:r>
            <a:endParaRPr lang="en-US" sz="1600" dirty="0">
              <a:latin typeface="Roboto Medium"/>
              <a:cs typeface="Roboto Medium"/>
            </a:endParaRPr>
          </a:p>
        </p:txBody>
      </p:sp>
      <p:grpSp>
        <p:nvGrpSpPr>
          <p:cNvPr id="29" name="28 - Ομάδα"/>
          <p:cNvGrpSpPr/>
          <p:nvPr/>
        </p:nvGrpSpPr>
        <p:grpSpPr>
          <a:xfrm>
            <a:off x="345055" y="1846540"/>
            <a:ext cx="4412577" cy="4140434"/>
            <a:chOff x="7880655" y="4378726"/>
            <a:chExt cx="8723922" cy="8259362"/>
          </a:xfrm>
        </p:grpSpPr>
        <p:sp>
          <p:nvSpPr>
            <p:cNvPr id="30" name="Freeform 203">
              <a:extLst>
                <a:ext uri="{FF2B5EF4-FFF2-40B4-BE49-F238E27FC236}">
                  <a16:creationId xmlns="" xmlns:a16="http://schemas.microsoft.com/office/drawing/2014/main" id="{E5C9937C-4847-724A-AFB8-36286DAE0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0655" y="4378726"/>
              <a:ext cx="8591891" cy="7330245"/>
            </a:xfrm>
            <a:custGeom>
              <a:avLst/>
              <a:gdLst>
                <a:gd name="T0" fmla="*/ 7530 w 7748"/>
                <a:gd name="T1" fmla="*/ 3497 h 6608"/>
                <a:gd name="T2" fmla="*/ 4890 w 7748"/>
                <a:gd name="T3" fmla="*/ 578 h 6608"/>
                <a:gd name="T4" fmla="*/ 4384 w 7748"/>
                <a:gd name="T5" fmla="*/ 1555 h 6608"/>
                <a:gd name="T6" fmla="*/ 4185 w 7748"/>
                <a:gd name="T7" fmla="*/ 0 h 6608"/>
                <a:gd name="T8" fmla="*/ 3399 w 7748"/>
                <a:gd name="T9" fmla="*/ 199 h 6608"/>
                <a:gd name="T10" fmla="*/ 3264 w 7748"/>
                <a:gd name="T11" fmla="*/ 1166 h 6608"/>
                <a:gd name="T12" fmla="*/ 1871 w 7748"/>
                <a:gd name="T13" fmla="*/ 759 h 6608"/>
                <a:gd name="T14" fmla="*/ 91 w 7748"/>
                <a:gd name="T15" fmla="*/ 5866 h 6608"/>
                <a:gd name="T16" fmla="*/ 1537 w 7748"/>
                <a:gd name="T17" fmla="*/ 6607 h 6608"/>
                <a:gd name="T18" fmla="*/ 3309 w 7748"/>
                <a:gd name="T19" fmla="*/ 5974 h 6608"/>
                <a:gd name="T20" fmla="*/ 3390 w 7748"/>
                <a:gd name="T21" fmla="*/ 3470 h 6608"/>
                <a:gd name="T22" fmla="*/ 3869 w 7748"/>
                <a:gd name="T23" fmla="*/ 3036 h 6608"/>
                <a:gd name="T24" fmla="*/ 4357 w 7748"/>
                <a:gd name="T25" fmla="*/ 4320 h 6608"/>
                <a:gd name="T26" fmla="*/ 5441 w 7748"/>
                <a:gd name="T27" fmla="*/ 6534 h 6608"/>
                <a:gd name="T28" fmla="*/ 7114 w 7748"/>
                <a:gd name="T29" fmla="*/ 6498 h 6608"/>
                <a:gd name="T30" fmla="*/ 7530 w 7748"/>
                <a:gd name="T31" fmla="*/ 3497 h 6608"/>
                <a:gd name="T32" fmla="*/ 2929 w 7748"/>
                <a:gd name="T33" fmla="*/ 5866 h 6608"/>
                <a:gd name="T34" fmla="*/ 2884 w 7748"/>
                <a:gd name="T35" fmla="*/ 5884 h 6608"/>
                <a:gd name="T36" fmla="*/ 506 w 7748"/>
                <a:gd name="T37" fmla="*/ 4256 h 6608"/>
                <a:gd name="T38" fmla="*/ 570 w 7748"/>
                <a:gd name="T39" fmla="*/ 3687 h 6608"/>
                <a:gd name="T40" fmla="*/ 1817 w 7748"/>
                <a:gd name="T41" fmla="*/ 4148 h 6608"/>
                <a:gd name="T42" fmla="*/ 2992 w 7748"/>
                <a:gd name="T43" fmla="*/ 3886 h 6608"/>
                <a:gd name="T44" fmla="*/ 2097 w 7748"/>
                <a:gd name="T45" fmla="*/ 1085 h 6608"/>
                <a:gd name="T46" fmla="*/ 2541 w 7748"/>
                <a:gd name="T47" fmla="*/ 895 h 6608"/>
                <a:gd name="T48" fmla="*/ 3001 w 7748"/>
                <a:gd name="T49" fmla="*/ 1961 h 6608"/>
                <a:gd name="T50" fmla="*/ 3011 w 7748"/>
                <a:gd name="T51" fmla="*/ 2593 h 6608"/>
                <a:gd name="T52" fmla="*/ 3001 w 7748"/>
                <a:gd name="T53" fmla="*/ 2873 h 6608"/>
                <a:gd name="T54" fmla="*/ 2992 w 7748"/>
                <a:gd name="T55" fmla="*/ 3452 h 6608"/>
                <a:gd name="T56" fmla="*/ 1890 w 7748"/>
                <a:gd name="T57" fmla="*/ 3750 h 6608"/>
                <a:gd name="T58" fmla="*/ 678 w 7748"/>
                <a:gd name="T59" fmla="*/ 3226 h 6608"/>
                <a:gd name="T60" fmla="*/ 723 w 7748"/>
                <a:gd name="T61" fmla="*/ 6119 h 6608"/>
                <a:gd name="T62" fmla="*/ 479 w 7748"/>
                <a:gd name="T63" fmla="*/ 5829 h 6608"/>
                <a:gd name="T64" fmla="*/ 1013 w 7748"/>
                <a:gd name="T65" fmla="*/ 5694 h 6608"/>
                <a:gd name="T66" fmla="*/ 2179 w 7748"/>
                <a:gd name="T67" fmla="*/ 6155 h 6608"/>
                <a:gd name="T68" fmla="*/ 4329 w 7748"/>
                <a:gd name="T69" fmla="*/ 2937 h 6608"/>
                <a:gd name="T70" fmla="*/ 4004 w 7748"/>
                <a:gd name="T71" fmla="*/ 2611 h 6608"/>
                <a:gd name="T72" fmla="*/ 3725 w 7748"/>
                <a:gd name="T73" fmla="*/ 2611 h 6608"/>
                <a:gd name="T74" fmla="*/ 3426 w 7748"/>
                <a:gd name="T75" fmla="*/ 2638 h 6608"/>
                <a:gd name="T76" fmla="*/ 3788 w 7748"/>
                <a:gd name="T77" fmla="*/ 2186 h 6608"/>
                <a:gd name="T78" fmla="*/ 3986 w 7748"/>
                <a:gd name="T79" fmla="*/ 398 h 6608"/>
                <a:gd name="T80" fmla="*/ 4031 w 7748"/>
                <a:gd name="T81" fmla="*/ 2349 h 6608"/>
                <a:gd name="T82" fmla="*/ 4149 w 7748"/>
                <a:gd name="T83" fmla="*/ 2476 h 6608"/>
                <a:gd name="T84" fmla="*/ 4329 w 7748"/>
                <a:gd name="T85" fmla="*/ 2937 h 6608"/>
                <a:gd name="T86" fmla="*/ 4745 w 7748"/>
                <a:gd name="T87" fmla="*/ 2892 h 6608"/>
                <a:gd name="T88" fmla="*/ 4736 w 7748"/>
                <a:gd name="T89" fmla="*/ 1961 h 6608"/>
                <a:gd name="T90" fmla="*/ 5640 w 7748"/>
                <a:gd name="T91" fmla="*/ 1085 h 6608"/>
                <a:gd name="T92" fmla="*/ 7159 w 7748"/>
                <a:gd name="T93" fmla="*/ 3660 h 6608"/>
                <a:gd name="T94" fmla="*/ 6743 w 7748"/>
                <a:gd name="T95" fmla="*/ 4636 h 6608"/>
                <a:gd name="T96" fmla="*/ 4962 w 7748"/>
                <a:gd name="T97" fmla="*/ 5956 h 6608"/>
                <a:gd name="T98" fmla="*/ 4818 w 7748"/>
                <a:gd name="T99" fmla="*/ 5866 h 6608"/>
                <a:gd name="T100" fmla="*/ 7258 w 7748"/>
                <a:gd name="T101" fmla="*/ 5829 h 6608"/>
                <a:gd name="T102" fmla="*/ 7014 w 7748"/>
                <a:gd name="T103" fmla="*/ 6119 h 6608"/>
                <a:gd name="T104" fmla="*/ 6327 w 7748"/>
                <a:gd name="T105" fmla="*/ 5685 h 6608"/>
                <a:gd name="T106" fmla="*/ 7277 w 7748"/>
                <a:gd name="T107" fmla="*/ 4492 h 6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48" h="6608">
                  <a:moveTo>
                    <a:pt x="7530" y="3497"/>
                  </a:moveTo>
                  <a:lnTo>
                    <a:pt x="7530" y="3497"/>
                  </a:lnTo>
                  <a:cubicBezTo>
                    <a:pt x="7277" y="2295"/>
                    <a:pt x="6716" y="1374"/>
                    <a:pt x="5875" y="759"/>
                  </a:cubicBezTo>
                  <a:cubicBezTo>
                    <a:pt x="5486" y="488"/>
                    <a:pt x="5161" y="424"/>
                    <a:pt x="4890" y="578"/>
                  </a:cubicBezTo>
                  <a:cubicBezTo>
                    <a:pt x="4709" y="678"/>
                    <a:pt x="4565" y="877"/>
                    <a:pt x="4474" y="1166"/>
                  </a:cubicBezTo>
                  <a:cubicBezTo>
                    <a:pt x="4438" y="1283"/>
                    <a:pt x="4411" y="1410"/>
                    <a:pt x="4384" y="1555"/>
                  </a:cubicBezTo>
                  <a:cubicBezTo>
                    <a:pt x="4384" y="199"/>
                    <a:pt x="4384" y="199"/>
                    <a:pt x="4384" y="199"/>
                  </a:cubicBezTo>
                  <a:cubicBezTo>
                    <a:pt x="4384" y="90"/>
                    <a:pt x="4293" y="0"/>
                    <a:pt x="4185" y="0"/>
                  </a:cubicBezTo>
                  <a:cubicBezTo>
                    <a:pt x="3598" y="0"/>
                    <a:pt x="3598" y="0"/>
                    <a:pt x="3598" y="0"/>
                  </a:cubicBezTo>
                  <a:cubicBezTo>
                    <a:pt x="3481" y="0"/>
                    <a:pt x="3399" y="90"/>
                    <a:pt x="3399" y="199"/>
                  </a:cubicBezTo>
                  <a:cubicBezTo>
                    <a:pt x="3399" y="1916"/>
                    <a:pt x="3399" y="1916"/>
                    <a:pt x="3399" y="1916"/>
                  </a:cubicBezTo>
                  <a:cubicBezTo>
                    <a:pt x="3372" y="1618"/>
                    <a:pt x="3327" y="1374"/>
                    <a:pt x="3264" y="1166"/>
                  </a:cubicBezTo>
                  <a:cubicBezTo>
                    <a:pt x="3173" y="877"/>
                    <a:pt x="3038" y="678"/>
                    <a:pt x="2857" y="578"/>
                  </a:cubicBezTo>
                  <a:cubicBezTo>
                    <a:pt x="2586" y="424"/>
                    <a:pt x="2251" y="488"/>
                    <a:pt x="1871" y="759"/>
                  </a:cubicBezTo>
                  <a:cubicBezTo>
                    <a:pt x="1022" y="1374"/>
                    <a:pt x="470" y="2295"/>
                    <a:pt x="208" y="3497"/>
                  </a:cubicBezTo>
                  <a:cubicBezTo>
                    <a:pt x="0" y="4473"/>
                    <a:pt x="45" y="5405"/>
                    <a:pt x="91" y="5866"/>
                  </a:cubicBezTo>
                  <a:cubicBezTo>
                    <a:pt x="118" y="6164"/>
                    <a:pt x="335" y="6417"/>
                    <a:pt x="624" y="6498"/>
                  </a:cubicBezTo>
                  <a:cubicBezTo>
                    <a:pt x="904" y="6571"/>
                    <a:pt x="1212" y="6607"/>
                    <a:pt x="1537" y="6607"/>
                  </a:cubicBezTo>
                  <a:cubicBezTo>
                    <a:pt x="1790" y="6607"/>
                    <a:pt x="2043" y="6589"/>
                    <a:pt x="2296" y="6534"/>
                  </a:cubicBezTo>
                  <a:cubicBezTo>
                    <a:pt x="2567" y="6480"/>
                    <a:pt x="3200" y="6327"/>
                    <a:pt x="3309" y="5974"/>
                  </a:cubicBezTo>
                  <a:cubicBezTo>
                    <a:pt x="3318" y="5920"/>
                    <a:pt x="3354" y="5802"/>
                    <a:pt x="3381" y="4320"/>
                  </a:cubicBezTo>
                  <a:cubicBezTo>
                    <a:pt x="3381" y="4022"/>
                    <a:pt x="3390" y="3714"/>
                    <a:pt x="3390" y="3470"/>
                  </a:cubicBezTo>
                  <a:cubicBezTo>
                    <a:pt x="3426" y="3461"/>
                    <a:pt x="3454" y="3443"/>
                    <a:pt x="3481" y="3425"/>
                  </a:cubicBezTo>
                  <a:cubicBezTo>
                    <a:pt x="3869" y="3036"/>
                    <a:pt x="3869" y="3036"/>
                    <a:pt x="3869" y="3036"/>
                  </a:cubicBezTo>
                  <a:cubicBezTo>
                    <a:pt x="4348" y="3524"/>
                    <a:pt x="4348" y="3524"/>
                    <a:pt x="4348" y="3524"/>
                  </a:cubicBezTo>
                  <a:cubicBezTo>
                    <a:pt x="4357" y="3759"/>
                    <a:pt x="4357" y="4039"/>
                    <a:pt x="4357" y="4320"/>
                  </a:cubicBezTo>
                  <a:cubicBezTo>
                    <a:pt x="4384" y="5802"/>
                    <a:pt x="4420" y="5920"/>
                    <a:pt x="4438" y="5974"/>
                  </a:cubicBezTo>
                  <a:cubicBezTo>
                    <a:pt x="4537" y="6327"/>
                    <a:pt x="5179" y="6480"/>
                    <a:pt x="5441" y="6534"/>
                  </a:cubicBezTo>
                  <a:cubicBezTo>
                    <a:pt x="5694" y="6589"/>
                    <a:pt x="5948" y="6607"/>
                    <a:pt x="6210" y="6607"/>
                  </a:cubicBezTo>
                  <a:cubicBezTo>
                    <a:pt x="6526" y="6607"/>
                    <a:pt x="6833" y="6571"/>
                    <a:pt x="7114" y="6498"/>
                  </a:cubicBezTo>
                  <a:cubicBezTo>
                    <a:pt x="7403" y="6417"/>
                    <a:pt x="7620" y="6164"/>
                    <a:pt x="7656" y="5866"/>
                  </a:cubicBezTo>
                  <a:cubicBezTo>
                    <a:pt x="7701" y="5405"/>
                    <a:pt x="7747" y="4473"/>
                    <a:pt x="7530" y="3497"/>
                  </a:cubicBezTo>
                  <a:close/>
                  <a:moveTo>
                    <a:pt x="2929" y="5866"/>
                  </a:moveTo>
                  <a:lnTo>
                    <a:pt x="2929" y="5866"/>
                  </a:lnTo>
                  <a:cubicBezTo>
                    <a:pt x="2920" y="5866"/>
                    <a:pt x="2911" y="5875"/>
                    <a:pt x="2902" y="5893"/>
                  </a:cubicBezTo>
                  <a:cubicBezTo>
                    <a:pt x="2893" y="5884"/>
                    <a:pt x="2893" y="5884"/>
                    <a:pt x="2884" y="5884"/>
                  </a:cubicBezTo>
                  <a:cubicBezTo>
                    <a:pt x="2287" y="5748"/>
                    <a:pt x="1663" y="5604"/>
                    <a:pt x="1212" y="5341"/>
                  </a:cubicBezTo>
                  <a:cubicBezTo>
                    <a:pt x="733" y="5070"/>
                    <a:pt x="506" y="4726"/>
                    <a:pt x="506" y="4256"/>
                  </a:cubicBezTo>
                  <a:cubicBezTo>
                    <a:pt x="506" y="4230"/>
                    <a:pt x="497" y="4211"/>
                    <a:pt x="497" y="4193"/>
                  </a:cubicBezTo>
                  <a:cubicBezTo>
                    <a:pt x="516" y="4030"/>
                    <a:pt x="542" y="3859"/>
                    <a:pt x="570" y="3687"/>
                  </a:cubicBezTo>
                  <a:cubicBezTo>
                    <a:pt x="678" y="3786"/>
                    <a:pt x="823" y="3886"/>
                    <a:pt x="1004" y="3976"/>
                  </a:cubicBezTo>
                  <a:cubicBezTo>
                    <a:pt x="1248" y="4085"/>
                    <a:pt x="1528" y="4148"/>
                    <a:pt x="1817" y="4148"/>
                  </a:cubicBezTo>
                  <a:cubicBezTo>
                    <a:pt x="1844" y="4148"/>
                    <a:pt x="1862" y="4148"/>
                    <a:pt x="1890" y="4148"/>
                  </a:cubicBezTo>
                  <a:cubicBezTo>
                    <a:pt x="2233" y="4130"/>
                    <a:pt x="2604" y="4049"/>
                    <a:pt x="2992" y="3886"/>
                  </a:cubicBezTo>
                  <a:cubicBezTo>
                    <a:pt x="2983" y="4853"/>
                    <a:pt x="2956" y="5721"/>
                    <a:pt x="2929" y="5866"/>
                  </a:cubicBezTo>
                  <a:close/>
                  <a:moveTo>
                    <a:pt x="2097" y="1085"/>
                  </a:moveTo>
                  <a:lnTo>
                    <a:pt x="2097" y="1085"/>
                  </a:lnTo>
                  <a:cubicBezTo>
                    <a:pt x="2233" y="994"/>
                    <a:pt x="2396" y="895"/>
                    <a:pt x="2541" y="895"/>
                  </a:cubicBezTo>
                  <a:cubicBezTo>
                    <a:pt x="2586" y="895"/>
                    <a:pt x="2622" y="904"/>
                    <a:pt x="2658" y="922"/>
                  </a:cubicBezTo>
                  <a:cubicBezTo>
                    <a:pt x="2839" y="1021"/>
                    <a:pt x="2965" y="1401"/>
                    <a:pt x="3001" y="1961"/>
                  </a:cubicBezTo>
                  <a:cubicBezTo>
                    <a:pt x="3020" y="2169"/>
                    <a:pt x="3020" y="2376"/>
                    <a:pt x="3011" y="2539"/>
                  </a:cubicBezTo>
                  <a:cubicBezTo>
                    <a:pt x="3011" y="2557"/>
                    <a:pt x="3011" y="2575"/>
                    <a:pt x="3011" y="2593"/>
                  </a:cubicBezTo>
                  <a:cubicBezTo>
                    <a:pt x="3011" y="2765"/>
                    <a:pt x="3001" y="2873"/>
                    <a:pt x="3001" y="2873"/>
                  </a:cubicBezTo>
                  <a:lnTo>
                    <a:pt x="3001" y="2873"/>
                  </a:lnTo>
                  <a:cubicBezTo>
                    <a:pt x="3001" y="2882"/>
                    <a:pt x="3001" y="2892"/>
                    <a:pt x="3001" y="2892"/>
                  </a:cubicBezTo>
                  <a:cubicBezTo>
                    <a:pt x="2992" y="3081"/>
                    <a:pt x="2992" y="3262"/>
                    <a:pt x="2992" y="3452"/>
                  </a:cubicBezTo>
                  <a:cubicBezTo>
                    <a:pt x="2983" y="3452"/>
                    <a:pt x="2983" y="3452"/>
                    <a:pt x="2974" y="3461"/>
                  </a:cubicBezTo>
                  <a:cubicBezTo>
                    <a:pt x="2586" y="3642"/>
                    <a:pt x="2224" y="3732"/>
                    <a:pt x="1890" y="3750"/>
                  </a:cubicBezTo>
                  <a:cubicBezTo>
                    <a:pt x="1637" y="3759"/>
                    <a:pt x="1401" y="3714"/>
                    <a:pt x="1193" y="3624"/>
                  </a:cubicBezTo>
                  <a:cubicBezTo>
                    <a:pt x="886" y="3488"/>
                    <a:pt x="723" y="3289"/>
                    <a:pt x="678" y="3226"/>
                  </a:cubicBezTo>
                  <a:cubicBezTo>
                    <a:pt x="949" y="2295"/>
                    <a:pt x="1420" y="1573"/>
                    <a:pt x="2097" y="1085"/>
                  </a:cubicBezTo>
                  <a:close/>
                  <a:moveTo>
                    <a:pt x="723" y="6119"/>
                  </a:moveTo>
                  <a:lnTo>
                    <a:pt x="723" y="6119"/>
                  </a:lnTo>
                  <a:cubicBezTo>
                    <a:pt x="597" y="6083"/>
                    <a:pt x="497" y="5965"/>
                    <a:pt x="479" y="5829"/>
                  </a:cubicBezTo>
                  <a:cubicBezTo>
                    <a:pt x="470" y="5676"/>
                    <a:pt x="452" y="5468"/>
                    <a:pt x="443" y="5233"/>
                  </a:cubicBezTo>
                  <a:cubicBezTo>
                    <a:pt x="588" y="5405"/>
                    <a:pt x="778" y="5558"/>
                    <a:pt x="1013" y="5694"/>
                  </a:cubicBezTo>
                  <a:cubicBezTo>
                    <a:pt x="1374" y="5893"/>
                    <a:pt x="1808" y="6028"/>
                    <a:pt x="2251" y="6146"/>
                  </a:cubicBezTo>
                  <a:cubicBezTo>
                    <a:pt x="2224" y="6146"/>
                    <a:pt x="2206" y="6155"/>
                    <a:pt x="2179" y="6155"/>
                  </a:cubicBezTo>
                  <a:cubicBezTo>
                    <a:pt x="1691" y="6245"/>
                    <a:pt x="1157" y="6227"/>
                    <a:pt x="723" y="6119"/>
                  </a:cubicBezTo>
                  <a:close/>
                  <a:moveTo>
                    <a:pt x="4329" y="2937"/>
                  </a:moveTo>
                  <a:lnTo>
                    <a:pt x="4329" y="2937"/>
                  </a:lnTo>
                  <a:cubicBezTo>
                    <a:pt x="4004" y="2611"/>
                    <a:pt x="4004" y="2611"/>
                    <a:pt x="4004" y="2611"/>
                  </a:cubicBezTo>
                  <a:cubicBezTo>
                    <a:pt x="3968" y="2575"/>
                    <a:pt x="3914" y="2557"/>
                    <a:pt x="3869" y="2557"/>
                  </a:cubicBezTo>
                  <a:cubicBezTo>
                    <a:pt x="3815" y="2557"/>
                    <a:pt x="3761" y="2575"/>
                    <a:pt x="3725" y="2611"/>
                  </a:cubicBezTo>
                  <a:cubicBezTo>
                    <a:pt x="3462" y="2873"/>
                    <a:pt x="3462" y="2873"/>
                    <a:pt x="3462" y="2873"/>
                  </a:cubicBezTo>
                  <a:cubicBezTo>
                    <a:pt x="3426" y="2638"/>
                    <a:pt x="3426" y="2638"/>
                    <a:pt x="3426" y="2638"/>
                  </a:cubicBezTo>
                  <a:cubicBezTo>
                    <a:pt x="3734" y="2322"/>
                    <a:pt x="3734" y="2322"/>
                    <a:pt x="3734" y="2322"/>
                  </a:cubicBezTo>
                  <a:cubicBezTo>
                    <a:pt x="3770" y="2286"/>
                    <a:pt x="3788" y="2241"/>
                    <a:pt x="3788" y="2186"/>
                  </a:cubicBezTo>
                  <a:cubicBezTo>
                    <a:pt x="3788" y="398"/>
                    <a:pt x="3788" y="398"/>
                    <a:pt x="3788" y="398"/>
                  </a:cubicBezTo>
                  <a:cubicBezTo>
                    <a:pt x="3986" y="398"/>
                    <a:pt x="3986" y="398"/>
                    <a:pt x="3986" y="398"/>
                  </a:cubicBezTo>
                  <a:cubicBezTo>
                    <a:pt x="3986" y="2214"/>
                    <a:pt x="3986" y="2214"/>
                    <a:pt x="3986" y="2214"/>
                  </a:cubicBezTo>
                  <a:cubicBezTo>
                    <a:pt x="3986" y="2268"/>
                    <a:pt x="4004" y="2313"/>
                    <a:pt x="4031" y="2349"/>
                  </a:cubicBezTo>
                  <a:cubicBezTo>
                    <a:pt x="4131" y="2458"/>
                    <a:pt x="4131" y="2458"/>
                    <a:pt x="4131" y="2458"/>
                  </a:cubicBezTo>
                  <a:cubicBezTo>
                    <a:pt x="4140" y="2467"/>
                    <a:pt x="4140" y="2467"/>
                    <a:pt x="4149" y="2476"/>
                  </a:cubicBezTo>
                  <a:cubicBezTo>
                    <a:pt x="4329" y="2656"/>
                    <a:pt x="4329" y="2656"/>
                    <a:pt x="4329" y="2656"/>
                  </a:cubicBezTo>
                  <a:lnTo>
                    <a:pt x="4329" y="2937"/>
                  </a:lnTo>
                  <a:close/>
                  <a:moveTo>
                    <a:pt x="4745" y="2892"/>
                  </a:moveTo>
                  <a:lnTo>
                    <a:pt x="4745" y="2892"/>
                  </a:lnTo>
                  <a:cubicBezTo>
                    <a:pt x="4745" y="2892"/>
                    <a:pt x="4745" y="2882"/>
                    <a:pt x="4745" y="2873"/>
                  </a:cubicBezTo>
                  <a:cubicBezTo>
                    <a:pt x="4745" y="2873"/>
                    <a:pt x="4700" y="2430"/>
                    <a:pt x="4736" y="1961"/>
                  </a:cubicBezTo>
                  <a:cubicBezTo>
                    <a:pt x="4781" y="1401"/>
                    <a:pt x="4908" y="1021"/>
                    <a:pt x="5080" y="922"/>
                  </a:cubicBezTo>
                  <a:cubicBezTo>
                    <a:pt x="5233" y="831"/>
                    <a:pt x="5469" y="967"/>
                    <a:pt x="5640" y="1085"/>
                  </a:cubicBezTo>
                  <a:cubicBezTo>
                    <a:pt x="6399" y="1636"/>
                    <a:pt x="6906" y="2476"/>
                    <a:pt x="7150" y="3579"/>
                  </a:cubicBezTo>
                  <a:cubicBezTo>
                    <a:pt x="7150" y="3606"/>
                    <a:pt x="7159" y="3633"/>
                    <a:pt x="7159" y="3660"/>
                  </a:cubicBezTo>
                  <a:cubicBezTo>
                    <a:pt x="7159" y="3669"/>
                    <a:pt x="7150" y="3687"/>
                    <a:pt x="7150" y="3696"/>
                  </a:cubicBezTo>
                  <a:cubicBezTo>
                    <a:pt x="7150" y="3705"/>
                    <a:pt x="7060" y="4139"/>
                    <a:pt x="6743" y="4636"/>
                  </a:cubicBezTo>
                  <a:cubicBezTo>
                    <a:pt x="6553" y="4926"/>
                    <a:pt x="6327" y="5179"/>
                    <a:pt x="6074" y="5387"/>
                  </a:cubicBezTo>
                  <a:cubicBezTo>
                    <a:pt x="5758" y="5640"/>
                    <a:pt x="5378" y="5829"/>
                    <a:pt x="4962" y="5956"/>
                  </a:cubicBezTo>
                  <a:cubicBezTo>
                    <a:pt x="4962" y="5956"/>
                    <a:pt x="4953" y="5956"/>
                    <a:pt x="4944" y="5956"/>
                  </a:cubicBezTo>
                  <a:cubicBezTo>
                    <a:pt x="4872" y="5920"/>
                    <a:pt x="4827" y="5884"/>
                    <a:pt x="4818" y="5866"/>
                  </a:cubicBezTo>
                  <a:cubicBezTo>
                    <a:pt x="4772" y="5676"/>
                    <a:pt x="4745" y="4202"/>
                    <a:pt x="4745" y="2892"/>
                  </a:cubicBezTo>
                  <a:close/>
                  <a:moveTo>
                    <a:pt x="7258" y="5829"/>
                  </a:moveTo>
                  <a:lnTo>
                    <a:pt x="7258" y="5829"/>
                  </a:lnTo>
                  <a:cubicBezTo>
                    <a:pt x="7249" y="5965"/>
                    <a:pt x="7150" y="6083"/>
                    <a:pt x="7014" y="6119"/>
                  </a:cubicBezTo>
                  <a:cubicBezTo>
                    <a:pt x="6580" y="6227"/>
                    <a:pt x="6056" y="6245"/>
                    <a:pt x="5559" y="6155"/>
                  </a:cubicBezTo>
                  <a:cubicBezTo>
                    <a:pt x="5839" y="6028"/>
                    <a:pt x="6101" y="5875"/>
                    <a:pt x="6327" y="5685"/>
                  </a:cubicBezTo>
                  <a:cubicBezTo>
                    <a:pt x="6626" y="5450"/>
                    <a:pt x="6870" y="5160"/>
                    <a:pt x="7078" y="4835"/>
                  </a:cubicBezTo>
                  <a:cubicBezTo>
                    <a:pt x="7159" y="4718"/>
                    <a:pt x="7222" y="4600"/>
                    <a:pt x="7277" y="4492"/>
                  </a:cubicBezTo>
                  <a:cubicBezTo>
                    <a:pt x="7313" y="5052"/>
                    <a:pt x="7286" y="5531"/>
                    <a:pt x="7258" y="5829"/>
                  </a:cubicBezTo>
                  <a:close/>
                </a:path>
              </a:pathLst>
            </a:custGeom>
            <a:solidFill>
              <a:srgbClr val="B64B5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1" name="Freeform 204">
              <a:extLst>
                <a:ext uri="{FF2B5EF4-FFF2-40B4-BE49-F238E27FC236}">
                  <a16:creationId xmlns="" xmlns:a16="http://schemas.microsoft.com/office/drawing/2014/main" id="{1D3C0D1B-34EE-2347-BD13-F01C41809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8558" y="6241849"/>
              <a:ext cx="3960974" cy="3960974"/>
            </a:xfrm>
            <a:custGeom>
              <a:avLst/>
              <a:gdLst>
                <a:gd name="T0" fmla="*/ 3570 w 3571"/>
                <a:gd name="T1" fmla="*/ 1789 h 3571"/>
                <a:gd name="T2" fmla="*/ 3570 w 3571"/>
                <a:gd name="T3" fmla="*/ 1789 h 3571"/>
                <a:gd name="T4" fmla="*/ 1789 w 3571"/>
                <a:gd name="T5" fmla="*/ 3570 h 3571"/>
                <a:gd name="T6" fmla="*/ 0 w 3571"/>
                <a:gd name="T7" fmla="*/ 1789 h 3571"/>
                <a:gd name="T8" fmla="*/ 1789 w 3571"/>
                <a:gd name="T9" fmla="*/ 0 h 3571"/>
                <a:gd name="T10" fmla="*/ 3570 w 3571"/>
                <a:gd name="T11" fmla="*/ 1789 h 3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1" h="3571">
                  <a:moveTo>
                    <a:pt x="3570" y="1789"/>
                  </a:moveTo>
                  <a:lnTo>
                    <a:pt x="3570" y="1789"/>
                  </a:lnTo>
                  <a:cubicBezTo>
                    <a:pt x="3570" y="2774"/>
                    <a:pt x="2775" y="3570"/>
                    <a:pt x="1789" y="3570"/>
                  </a:cubicBezTo>
                  <a:cubicBezTo>
                    <a:pt x="805" y="3570"/>
                    <a:pt x="0" y="2774"/>
                    <a:pt x="0" y="1789"/>
                  </a:cubicBezTo>
                  <a:cubicBezTo>
                    <a:pt x="0" y="804"/>
                    <a:pt x="805" y="0"/>
                    <a:pt x="1789" y="0"/>
                  </a:cubicBezTo>
                  <a:cubicBezTo>
                    <a:pt x="2775" y="0"/>
                    <a:pt x="3570" y="804"/>
                    <a:pt x="3570" y="178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" name="Freeform 205">
              <a:extLst>
                <a:ext uri="{FF2B5EF4-FFF2-40B4-BE49-F238E27FC236}">
                  <a16:creationId xmlns="" xmlns:a16="http://schemas.microsoft.com/office/drawing/2014/main" id="{0543FD4C-9676-3048-AB72-E010A172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4587" y="9948538"/>
              <a:ext cx="2386364" cy="2415705"/>
            </a:xfrm>
            <a:custGeom>
              <a:avLst/>
              <a:gdLst>
                <a:gd name="T0" fmla="*/ 1610 w 2153"/>
                <a:gd name="T1" fmla="*/ 2179 h 2180"/>
                <a:gd name="T2" fmla="*/ 2152 w 2153"/>
                <a:gd name="T3" fmla="*/ 1582 h 2180"/>
                <a:gd name="T4" fmla="*/ 480 w 2153"/>
                <a:gd name="T5" fmla="*/ 0 h 2180"/>
                <a:gd name="T6" fmla="*/ 0 w 2153"/>
                <a:gd name="T7" fmla="*/ 416 h 2180"/>
                <a:gd name="T8" fmla="*/ 1610 w 2153"/>
                <a:gd name="T9" fmla="*/ 2179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3" h="2180">
                  <a:moveTo>
                    <a:pt x="1610" y="2179"/>
                  </a:moveTo>
                  <a:lnTo>
                    <a:pt x="2152" y="1582"/>
                  </a:lnTo>
                  <a:lnTo>
                    <a:pt x="480" y="0"/>
                  </a:lnTo>
                  <a:lnTo>
                    <a:pt x="0" y="416"/>
                  </a:lnTo>
                  <a:lnTo>
                    <a:pt x="1610" y="217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" name="Freeform 206">
              <a:extLst>
                <a:ext uri="{FF2B5EF4-FFF2-40B4-BE49-F238E27FC236}">
                  <a16:creationId xmlns="" xmlns:a16="http://schemas.microsoft.com/office/drawing/2014/main" id="{F4AE3EB9-2193-5E4F-8B7E-2CE6B5698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293" y="9748046"/>
              <a:ext cx="2968284" cy="2890042"/>
            </a:xfrm>
            <a:custGeom>
              <a:avLst/>
              <a:gdLst>
                <a:gd name="T0" fmla="*/ 1872 w 2677"/>
                <a:gd name="T1" fmla="*/ 2603 h 2604"/>
                <a:gd name="T2" fmla="*/ 1872 w 2677"/>
                <a:gd name="T3" fmla="*/ 2603 h 2604"/>
                <a:gd name="T4" fmla="*/ 1727 w 2677"/>
                <a:gd name="T5" fmla="*/ 2540 h 2604"/>
                <a:gd name="T6" fmla="*/ 244 w 2677"/>
                <a:gd name="T7" fmla="*/ 1076 h 2604"/>
                <a:gd name="T8" fmla="*/ 235 w 2677"/>
                <a:gd name="T9" fmla="*/ 190 h 2604"/>
                <a:gd name="T10" fmla="*/ 687 w 2677"/>
                <a:gd name="T11" fmla="*/ 0 h 2604"/>
                <a:gd name="T12" fmla="*/ 1130 w 2677"/>
                <a:gd name="T13" fmla="*/ 181 h 2604"/>
                <a:gd name="T14" fmla="*/ 2622 w 2677"/>
                <a:gd name="T15" fmla="*/ 1681 h 2604"/>
                <a:gd name="T16" fmla="*/ 2676 w 2677"/>
                <a:gd name="T17" fmla="*/ 1826 h 2604"/>
                <a:gd name="T18" fmla="*/ 2613 w 2677"/>
                <a:gd name="T19" fmla="*/ 1971 h 2604"/>
                <a:gd name="T20" fmla="*/ 2016 w 2677"/>
                <a:gd name="T21" fmla="*/ 2540 h 2604"/>
                <a:gd name="T22" fmla="*/ 1872 w 2677"/>
                <a:gd name="T23" fmla="*/ 2603 h 2604"/>
                <a:gd name="T24" fmla="*/ 687 w 2677"/>
                <a:gd name="T25" fmla="*/ 407 h 2604"/>
                <a:gd name="T26" fmla="*/ 687 w 2677"/>
                <a:gd name="T27" fmla="*/ 407 h 2604"/>
                <a:gd name="T28" fmla="*/ 687 w 2677"/>
                <a:gd name="T29" fmla="*/ 407 h 2604"/>
                <a:gd name="T30" fmla="*/ 534 w 2677"/>
                <a:gd name="T31" fmla="*/ 479 h 2604"/>
                <a:gd name="T32" fmla="*/ 534 w 2677"/>
                <a:gd name="T33" fmla="*/ 778 h 2604"/>
                <a:gd name="T34" fmla="*/ 1881 w 2677"/>
                <a:gd name="T35" fmla="*/ 2106 h 2604"/>
                <a:gd name="T36" fmla="*/ 2179 w 2677"/>
                <a:gd name="T37" fmla="*/ 1817 h 2604"/>
                <a:gd name="T38" fmla="*/ 841 w 2677"/>
                <a:gd name="T39" fmla="*/ 470 h 2604"/>
                <a:gd name="T40" fmla="*/ 687 w 2677"/>
                <a:gd name="T41" fmla="*/ 407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7" h="2604">
                  <a:moveTo>
                    <a:pt x="1872" y="2603"/>
                  </a:moveTo>
                  <a:lnTo>
                    <a:pt x="1872" y="2603"/>
                  </a:lnTo>
                  <a:cubicBezTo>
                    <a:pt x="1817" y="2603"/>
                    <a:pt x="1772" y="2577"/>
                    <a:pt x="1727" y="2540"/>
                  </a:cubicBezTo>
                  <a:cubicBezTo>
                    <a:pt x="244" y="1076"/>
                    <a:pt x="244" y="1076"/>
                    <a:pt x="244" y="1076"/>
                  </a:cubicBezTo>
                  <a:cubicBezTo>
                    <a:pt x="0" y="832"/>
                    <a:pt x="0" y="434"/>
                    <a:pt x="235" y="190"/>
                  </a:cubicBezTo>
                  <a:cubicBezTo>
                    <a:pt x="353" y="73"/>
                    <a:pt x="515" y="0"/>
                    <a:pt x="687" y="0"/>
                  </a:cubicBezTo>
                  <a:cubicBezTo>
                    <a:pt x="850" y="0"/>
                    <a:pt x="1013" y="63"/>
                    <a:pt x="1130" y="181"/>
                  </a:cubicBezTo>
                  <a:cubicBezTo>
                    <a:pt x="2622" y="1681"/>
                    <a:pt x="2622" y="1681"/>
                    <a:pt x="2622" y="1681"/>
                  </a:cubicBezTo>
                  <a:cubicBezTo>
                    <a:pt x="2658" y="1718"/>
                    <a:pt x="2676" y="1772"/>
                    <a:pt x="2676" y="1826"/>
                  </a:cubicBezTo>
                  <a:cubicBezTo>
                    <a:pt x="2676" y="1881"/>
                    <a:pt x="2658" y="1935"/>
                    <a:pt x="2613" y="1971"/>
                  </a:cubicBezTo>
                  <a:cubicBezTo>
                    <a:pt x="2016" y="2540"/>
                    <a:pt x="2016" y="2540"/>
                    <a:pt x="2016" y="2540"/>
                  </a:cubicBezTo>
                  <a:cubicBezTo>
                    <a:pt x="1980" y="2585"/>
                    <a:pt x="1926" y="2603"/>
                    <a:pt x="1872" y="2603"/>
                  </a:cubicBezTo>
                  <a:close/>
                  <a:moveTo>
                    <a:pt x="687" y="407"/>
                  </a:moveTo>
                  <a:lnTo>
                    <a:pt x="687" y="407"/>
                  </a:lnTo>
                  <a:lnTo>
                    <a:pt x="687" y="407"/>
                  </a:lnTo>
                  <a:cubicBezTo>
                    <a:pt x="624" y="407"/>
                    <a:pt x="570" y="434"/>
                    <a:pt x="534" y="479"/>
                  </a:cubicBezTo>
                  <a:cubicBezTo>
                    <a:pt x="452" y="561"/>
                    <a:pt x="452" y="696"/>
                    <a:pt x="534" y="778"/>
                  </a:cubicBezTo>
                  <a:cubicBezTo>
                    <a:pt x="1881" y="2106"/>
                    <a:pt x="1881" y="2106"/>
                    <a:pt x="1881" y="2106"/>
                  </a:cubicBezTo>
                  <a:cubicBezTo>
                    <a:pt x="2179" y="1817"/>
                    <a:pt x="2179" y="1817"/>
                    <a:pt x="2179" y="1817"/>
                  </a:cubicBezTo>
                  <a:cubicBezTo>
                    <a:pt x="841" y="470"/>
                    <a:pt x="841" y="470"/>
                    <a:pt x="841" y="470"/>
                  </a:cubicBezTo>
                  <a:cubicBezTo>
                    <a:pt x="796" y="434"/>
                    <a:pt x="741" y="407"/>
                    <a:pt x="687" y="4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" name="Freeform 207">
              <a:extLst>
                <a:ext uri="{FF2B5EF4-FFF2-40B4-BE49-F238E27FC236}">
                  <a16:creationId xmlns="" xmlns:a16="http://schemas.microsoft.com/office/drawing/2014/main" id="{B308393D-AE3F-0448-A994-30D474BA1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8945" y="6031577"/>
              <a:ext cx="4440203" cy="4440203"/>
            </a:xfrm>
            <a:custGeom>
              <a:avLst/>
              <a:gdLst>
                <a:gd name="T0" fmla="*/ 1998 w 4005"/>
                <a:gd name="T1" fmla="*/ 4004 h 4005"/>
                <a:gd name="T2" fmla="*/ 1998 w 4005"/>
                <a:gd name="T3" fmla="*/ 4004 h 4005"/>
                <a:gd name="T4" fmla="*/ 0 w 4005"/>
                <a:gd name="T5" fmla="*/ 1997 h 4005"/>
                <a:gd name="T6" fmla="*/ 1998 w 4005"/>
                <a:gd name="T7" fmla="*/ 0 h 4005"/>
                <a:gd name="T8" fmla="*/ 4004 w 4005"/>
                <a:gd name="T9" fmla="*/ 1997 h 4005"/>
                <a:gd name="T10" fmla="*/ 1998 w 4005"/>
                <a:gd name="T11" fmla="*/ 4004 h 4005"/>
                <a:gd name="T12" fmla="*/ 1998 w 4005"/>
                <a:gd name="T13" fmla="*/ 407 h 4005"/>
                <a:gd name="T14" fmla="*/ 1998 w 4005"/>
                <a:gd name="T15" fmla="*/ 407 h 4005"/>
                <a:gd name="T16" fmla="*/ 407 w 4005"/>
                <a:gd name="T17" fmla="*/ 1997 h 4005"/>
                <a:gd name="T18" fmla="*/ 1998 w 4005"/>
                <a:gd name="T19" fmla="*/ 3588 h 4005"/>
                <a:gd name="T20" fmla="*/ 3588 w 4005"/>
                <a:gd name="T21" fmla="*/ 1997 h 4005"/>
                <a:gd name="T22" fmla="*/ 1998 w 4005"/>
                <a:gd name="T23" fmla="*/ 407 h 4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5" h="4005">
                  <a:moveTo>
                    <a:pt x="1998" y="4004"/>
                  </a:moveTo>
                  <a:lnTo>
                    <a:pt x="1998" y="4004"/>
                  </a:lnTo>
                  <a:cubicBezTo>
                    <a:pt x="895" y="4004"/>
                    <a:pt x="0" y="3100"/>
                    <a:pt x="0" y="1997"/>
                  </a:cubicBezTo>
                  <a:cubicBezTo>
                    <a:pt x="0" y="894"/>
                    <a:pt x="895" y="0"/>
                    <a:pt x="1998" y="0"/>
                  </a:cubicBezTo>
                  <a:cubicBezTo>
                    <a:pt x="3100" y="0"/>
                    <a:pt x="4004" y="894"/>
                    <a:pt x="4004" y="1997"/>
                  </a:cubicBezTo>
                  <a:cubicBezTo>
                    <a:pt x="4004" y="3100"/>
                    <a:pt x="3100" y="4004"/>
                    <a:pt x="1998" y="4004"/>
                  </a:cubicBezTo>
                  <a:close/>
                  <a:moveTo>
                    <a:pt x="1998" y="407"/>
                  </a:moveTo>
                  <a:lnTo>
                    <a:pt x="1998" y="407"/>
                  </a:lnTo>
                  <a:cubicBezTo>
                    <a:pt x="1121" y="407"/>
                    <a:pt x="407" y="1120"/>
                    <a:pt x="407" y="1997"/>
                  </a:cubicBezTo>
                  <a:cubicBezTo>
                    <a:pt x="407" y="2874"/>
                    <a:pt x="1121" y="3588"/>
                    <a:pt x="1998" y="3588"/>
                  </a:cubicBezTo>
                  <a:cubicBezTo>
                    <a:pt x="2874" y="3588"/>
                    <a:pt x="3588" y="2874"/>
                    <a:pt x="3588" y="1997"/>
                  </a:cubicBezTo>
                  <a:cubicBezTo>
                    <a:pt x="3588" y="1120"/>
                    <a:pt x="2874" y="407"/>
                    <a:pt x="1998" y="4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5" name="Freeform 208">
              <a:extLst>
                <a:ext uri="{FF2B5EF4-FFF2-40B4-BE49-F238E27FC236}">
                  <a16:creationId xmlns="" xmlns:a16="http://schemas.microsoft.com/office/drawing/2014/main" id="{CB7E9D62-4C5F-044D-AB0B-35E35C4C2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1028" y="7200307"/>
              <a:ext cx="1946256" cy="1946256"/>
            </a:xfrm>
            <a:custGeom>
              <a:avLst/>
              <a:gdLst>
                <a:gd name="T0" fmla="*/ 1084 w 1754"/>
                <a:gd name="T1" fmla="*/ 1754 h 1755"/>
                <a:gd name="T2" fmla="*/ 624 w 1754"/>
                <a:gd name="T3" fmla="*/ 1699 h 1755"/>
                <a:gd name="T4" fmla="*/ 290 w 1754"/>
                <a:gd name="T5" fmla="*/ 1510 h 1755"/>
                <a:gd name="T6" fmla="*/ 226 w 1754"/>
                <a:gd name="T7" fmla="*/ 1491 h 1755"/>
                <a:gd name="T8" fmla="*/ 37 w 1754"/>
                <a:gd name="T9" fmla="*/ 1067 h 1755"/>
                <a:gd name="T10" fmla="*/ 37 w 1754"/>
                <a:gd name="T11" fmla="*/ 687 h 1755"/>
                <a:gd name="T12" fmla="*/ 226 w 1754"/>
                <a:gd name="T13" fmla="*/ 262 h 1755"/>
                <a:gd name="T14" fmla="*/ 290 w 1754"/>
                <a:gd name="T15" fmla="*/ 244 h 1755"/>
                <a:gd name="T16" fmla="*/ 624 w 1754"/>
                <a:gd name="T17" fmla="*/ 54 h 1755"/>
                <a:gd name="T18" fmla="*/ 1084 w 1754"/>
                <a:gd name="T19" fmla="*/ 0 h 1755"/>
                <a:gd name="T20" fmla="*/ 1139 w 1754"/>
                <a:gd name="T21" fmla="*/ 434 h 1755"/>
                <a:gd name="T22" fmla="*/ 1500 w 1754"/>
                <a:gd name="T23" fmla="*/ 235 h 1755"/>
                <a:gd name="T24" fmla="*/ 1735 w 1754"/>
                <a:gd name="T25" fmla="*/ 615 h 1755"/>
                <a:gd name="T26" fmla="*/ 1392 w 1754"/>
                <a:gd name="T27" fmla="*/ 877 h 1755"/>
                <a:gd name="T28" fmla="*/ 1735 w 1754"/>
                <a:gd name="T29" fmla="*/ 1139 h 1755"/>
                <a:gd name="T30" fmla="*/ 1500 w 1754"/>
                <a:gd name="T31" fmla="*/ 1519 h 1755"/>
                <a:gd name="T32" fmla="*/ 1139 w 1754"/>
                <a:gd name="T33" fmla="*/ 1329 h 1755"/>
                <a:gd name="T34" fmla="*/ 1084 w 1754"/>
                <a:gd name="T35" fmla="*/ 1754 h 1755"/>
                <a:gd name="T36" fmla="*/ 724 w 1754"/>
                <a:gd name="T37" fmla="*/ 1654 h 1755"/>
                <a:gd name="T38" fmla="*/ 1030 w 1754"/>
                <a:gd name="T39" fmla="*/ 1238 h 1755"/>
                <a:gd name="T40" fmla="*/ 1111 w 1754"/>
                <a:gd name="T41" fmla="*/ 1193 h 1755"/>
                <a:gd name="T42" fmla="*/ 1627 w 1754"/>
                <a:gd name="T43" fmla="*/ 1130 h 1755"/>
                <a:gd name="T44" fmla="*/ 1238 w 1754"/>
                <a:gd name="T45" fmla="*/ 877 h 1755"/>
                <a:gd name="T46" fmla="*/ 1627 w 1754"/>
                <a:gd name="T47" fmla="*/ 624 h 1755"/>
                <a:gd name="T48" fmla="*/ 1111 w 1754"/>
                <a:gd name="T49" fmla="*/ 570 h 1755"/>
                <a:gd name="T50" fmla="*/ 1030 w 1754"/>
                <a:gd name="T51" fmla="*/ 524 h 1755"/>
                <a:gd name="T52" fmla="*/ 724 w 1754"/>
                <a:gd name="T53" fmla="*/ 108 h 1755"/>
                <a:gd name="T54" fmla="*/ 696 w 1754"/>
                <a:gd name="T55" fmla="*/ 570 h 1755"/>
                <a:gd name="T56" fmla="*/ 290 w 1754"/>
                <a:gd name="T57" fmla="*/ 362 h 1755"/>
                <a:gd name="T58" fmla="*/ 489 w 1754"/>
                <a:gd name="T59" fmla="*/ 832 h 1755"/>
                <a:gd name="T60" fmla="*/ 489 w 1754"/>
                <a:gd name="T61" fmla="*/ 922 h 1755"/>
                <a:gd name="T62" fmla="*/ 290 w 1754"/>
                <a:gd name="T63" fmla="*/ 1401 h 1755"/>
                <a:gd name="T64" fmla="*/ 696 w 1754"/>
                <a:gd name="T65" fmla="*/ 1193 h 1755"/>
                <a:gd name="T66" fmla="*/ 724 w 1754"/>
                <a:gd name="T67" fmla="*/ 16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4" h="1755">
                  <a:moveTo>
                    <a:pt x="1084" y="1754"/>
                  </a:moveTo>
                  <a:lnTo>
                    <a:pt x="1084" y="1754"/>
                  </a:lnTo>
                  <a:cubicBezTo>
                    <a:pt x="670" y="1754"/>
                    <a:pt x="670" y="1754"/>
                    <a:pt x="670" y="1754"/>
                  </a:cubicBezTo>
                  <a:cubicBezTo>
                    <a:pt x="642" y="1754"/>
                    <a:pt x="624" y="1736"/>
                    <a:pt x="624" y="1699"/>
                  </a:cubicBezTo>
                  <a:cubicBezTo>
                    <a:pt x="624" y="1329"/>
                    <a:pt x="624" y="1329"/>
                    <a:pt x="624" y="1329"/>
                  </a:cubicBezTo>
                  <a:cubicBezTo>
                    <a:pt x="290" y="1510"/>
                    <a:pt x="290" y="1510"/>
                    <a:pt x="290" y="1510"/>
                  </a:cubicBezTo>
                  <a:cubicBezTo>
                    <a:pt x="281" y="1519"/>
                    <a:pt x="272" y="1519"/>
                    <a:pt x="254" y="1519"/>
                  </a:cubicBezTo>
                  <a:cubicBezTo>
                    <a:pt x="245" y="1519"/>
                    <a:pt x="226" y="1510"/>
                    <a:pt x="226" y="1491"/>
                  </a:cubicBezTo>
                  <a:cubicBezTo>
                    <a:pt x="19" y="1139"/>
                    <a:pt x="19" y="1139"/>
                    <a:pt x="19" y="1139"/>
                  </a:cubicBezTo>
                  <a:cubicBezTo>
                    <a:pt x="0" y="1112"/>
                    <a:pt x="9" y="1085"/>
                    <a:pt x="37" y="1067"/>
                  </a:cubicBezTo>
                  <a:cubicBezTo>
                    <a:pt x="362" y="877"/>
                    <a:pt x="362" y="877"/>
                    <a:pt x="362" y="877"/>
                  </a:cubicBezTo>
                  <a:cubicBezTo>
                    <a:pt x="37" y="687"/>
                    <a:pt x="37" y="687"/>
                    <a:pt x="37" y="687"/>
                  </a:cubicBezTo>
                  <a:cubicBezTo>
                    <a:pt x="9" y="678"/>
                    <a:pt x="0" y="642"/>
                    <a:pt x="19" y="615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53"/>
                    <a:pt x="245" y="244"/>
                    <a:pt x="254" y="235"/>
                  </a:cubicBezTo>
                  <a:cubicBezTo>
                    <a:pt x="272" y="235"/>
                    <a:pt x="281" y="235"/>
                    <a:pt x="290" y="244"/>
                  </a:cubicBezTo>
                  <a:cubicBezTo>
                    <a:pt x="624" y="434"/>
                    <a:pt x="624" y="434"/>
                    <a:pt x="624" y="434"/>
                  </a:cubicBezTo>
                  <a:cubicBezTo>
                    <a:pt x="624" y="54"/>
                    <a:pt x="624" y="54"/>
                    <a:pt x="624" y="54"/>
                  </a:cubicBezTo>
                  <a:cubicBezTo>
                    <a:pt x="624" y="27"/>
                    <a:pt x="642" y="0"/>
                    <a:pt x="670" y="0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1111" y="0"/>
                    <a:pt x="1139" y="27"/>
                    <a:pt x="1139" y="54"/>
                  </a:cubicBezTo>
                  <a:cubicBezTo>
                    <a:pt x="1139" y="434"/>
                    <a:pt x="1139" y="434"/>
                    <a:pt x="1139" y="434"/>
                  </a:cubicBezTo>
                  <a:cubicBezTo>
                    <a:pt x="1464" y="244"/>
                    <a:pt x="1464" y="244"/>
                    <a:pt x="1464" y="244"/>
                  </a:cubicBezTo>
                  <a:cubicBezTo>
                    <a:pt x="1473" y="235"/>
                    <a:pt x="1491" y="235"/>
                    <a:pt x="1500" y="235"/>
                  </a:cubicBezTo>
                  <a:cubicBezTo>
                    <a:pt x="1518" y="244"/>
                    <a:pt x="1527" y="253"/>
                    <a:pt x="1536" y="262"/>
                  </a:cubicBezTo>
                  <a:cubicBezTo>
                    <a:pt x="1735" y="615"/>
                    <a:pt x="1735" y="615"/>
                    <a:pt x="1735" y="615"/>
                  </a:cubicBezTo>
                  <a:cubicBezTo>
                    <a:pt x="1753" y="642"/>
                    <a:pt x="1744" y="678"/>
                    <a:pt x="1717" y="687"/>
                  </a:cubicBezTo>
                  <a:cubicBezTo>
                    <a:pt x="1392" y="877"/>
                    <a:pt x="1392" y="877"/>
                    <a:pt x="1392" y="877"/>
                  </a:cubicBezTo>
                  <a:cubicBezTo>
                    <a:pt x="1717" y="1067"/>
                    <a:pt x="1717" y="1067"/>
                    <a:pt x="1717" y="1067"/>
                  </a:cubicBezTo>
                  <a:cubicBezTo>
                    <a:pt x="1744" y="1085"/>
                    <a:pt x="1753" y="1112"/>
                    <a:pt x="1735" y="1139"/>
                  </a:cubicBezTo>
                  <a:cubicBezTo>
                    <a:pt x="1536" y="1491"/>
                    <a:pt x="1536" y="1491"/>
                    <a:pt x="1536" y="1491"/>
                  </a:cubicBezTo>
                  <a:cubicBezTo>
                    <a:pt x="1527" y="1510"/>
                    <a:pt x="1518" y="1519"/>
                    <a:pt x="1500" y="1519"/>
                  </a:cubicBezTo>
                  <a:cubicBezTo>
                    <a:pt x="1491" y="1519"/>
                    <a:pt x="1473" y="1519"/>
                    <a:pt x="1464" y="1510"/>
                  </a:cubicBezTo>
                  <a:cubicBezTo>
                    <a:pt x="1139" y="1329"/>
                    <a:pt x="1139" y="1329"/>
                    <a:pt x="1139" y="1329"/>
                  </a:cubicBezTo>
                  <a:cubicBezTo>
                    <a:pt x="1139" y="1699"/>
                    <a:pt x="1139" y="1699"/>
                    <a:pt x="1139" y="1699"/>
                  </a:cubicBezTo>
                  <a:cubicBezTo>
                    <a:pt x="1139" y="1736"/>
                    <a:pt x="1111" y="1754"/>
                    <a:pt x="1084" y="1754"/>
                  </a:cubicBezTo>
                  <a:close/>
                  <a:moveTo>
                    <a:pt x="724" y="1654"/>
                  </a:moveTo>
                  <a:lnTo>
                    <a:pt x="724" y="1654"/>
                  </a:lnTo>
                  <a:cubicBezTo>
                    <a:pt x="1030" y="1654"/>
                    <a:pt x="1030" y="1654"/>
                    <a:pt x="1030" y="1654"/>
                  </a:cubicBezTo>
                  <a:cubicBezTo>
                    <a:pt x="1030" y="1238"/>
                    <a:pt x="1030" y="1238"/>
                    <a:pt x="1030" y="1238"/>
                  </a:cubicBezTo>
                  <a:cubicBezTo>
                    <a:pt x="1030" y="1220"/>
                    <a:pt x="1039" y="1202"/>
                    <a:pt x="1057" y="1193"/>
                  </a:cubicBezTo>
                  <a:cubicBezTo>
                    <a:pt x="1075" y="1184"/>
                    <a:pt x="1093" y="1184"/>
                    <a:pt x="1111" y="1193"/>
                  </a:cubicBezTo>
                  <a:cubicBezTo>
                    <a:pt x="1473" y="1401"/>
                    <a:pt x="1473" y="1401"/>
                    <a:pt x="1473" y="1401"/>
                  </a:cubicBezTo>
                  <a:cubicBezTo>
                    <a:pt x="1627" y="1130"/>
                    <a:pt x="1627" y="1130"/>
                    <a:pt x="1627" y="1130"/>
                  </a:cubicBezTo>
                  <a:cubicBezTo>
                    <a:pt x="1265" y="922"/>
                    <a:pt x="1265" y="922"/>
                    <a:pt x="1265" y="922"/>
                  </a:cubicBezTo>
                  <a:cubicBezTo>
                    <a:pt x="1247" y="913"/>
                    <a:pt x="1238" y="895"/>
                    <a:pt x="1238" y="877"/>
                  </a:cubicBezTo>
                  <a:cubicBezTo>
                    <a:pt x="1238" y="859"/>
                    <a:pt x="1247" y="841"/>
                    <a:pt x="1265" y="832"/>
                  </a:cubicBezTo>
                  <a:cubicBezTo>
                    <a:pt x="1627" y="624"/>
                    <a:pt x="1627" y="624"/>
                    <a:pt x="1627" y="624"/>
                  </a:cubicBezTo>
                  <a:cubicBezTo>
                    <a:pt x="1473" y="362"/>
                    <a:pt x="1473" y="362"/>
                    <a:pt x="1473" y="362"/>
                  </a:cubicBezTo>
                  <a:cubicBezTo>
                    <a:pt x="1111" y="570"/>
                    <a:pt x="1111" y="570"/>
                    <a:pt x="1111" y="570"/>
                  </a:cubicBezTo>
                  <a:cubicBezTo>
                    <a:pt x="1093" y="578"/>
                    <a:pt x="1075" y="578"/>
                    <a:pt x="1057" y="570"/>
                  </a:cubicBezTo>
                  <a:cubicBezTo>
                    <a:pt x="1039" y="561"/>
                    <a:pt x="1030" y="542"/>
                    <a:pt x="1030" y="524"/>
                  </a:cubicBezTo>
                  <a:cubicBezTo>
                    <a:pt x="1030" y="108"/>
                    <a:pt x="1030" y="108"/>
                    <a:pt x="1030" y="108"/>
                  </a:cubicBezTo>
                  <a:cubicBezTo>
                    <a:pt x="724" y="108"/>
                    <a:pt x="724" y="108"/>
                    <a:pt x="724" y="108"/>
                  </a:cubicBezTo>
                  <a:cubicBezTo>
                    <a:pt x="724" y="524"/>
                    <a:pt x="724" y="524"/>
                    <a:pt x="724" y="524"/>
                  </a:cubicBezTo>
                  <a:cubicBezTo>
                    <a:pt x="724" y="542"/>
                    <a:pt x="715" y="561"/>
                    <a:pt x="696" y="570"/>
                  </a:cubicBezTo>
                  <a:cubicBezTo>
                    <a:pt x="678" y="578"/>
                    <a:pt x="660" y="578"/>
                    <a:pt x="642" y="570"/>
                  </a:cubicBezTo>
                  <a:cubicBezTo>
                    <a:pt x="290" y="362"/>
                    <a:pt x="290" y="362"/>
                    <a:pt x="290" y="362"/>
                  </a:cubicBezTo>
                  <a:cubicBezTo>
                    <a:pt x="136" y="624"/>
                    <a:pt x="136" y="624"/>
                    <a:pt x="136" y="624"/>
                  </a:cubicBezTo>
                  <a:cubicBezTo>
                    <a:pt x="489" y="832"/>
                    <a:pt x="489" y="832"/>
                    <a:pt x="489" y="832"/>
                  </a:cubicBezTo>
                  <a:cubicBezTo>
                    <a:pt x="507" y="841"/>
                    <a:pt x="516" y="859"/>
                    <a:pt x="516" y="877"/>
                  </a:cubicBezTo>
                  <a:cubicBezTo>
                    <a:pt x="516" y="895"/>
                    <a:pt x="507" y="913"/>
                    <a:pt x="489" y="922"/>
                  </a:cubicBezTo>
                  <a:cubicBezTo>
                    <a:pt x="136" y="1130"/>
                    <a:pt x="136" y="1130"/>
                    <a:pt x="136" y="1130"/>
                  </a:cubicBezTo>
                  <a:cubicBezTo>
                    <a:pt x="290" y="1401"/>
                    <a:pt x="290" y="1401"/>
                    <a:pt x="290" y="1401"/>
                  </a:cubicBezTo>
                  <a:cubicBezTo>
                    <a:pt x="642" y="1193"/>
                    <a:pt x="642" y="1193"/>
                    <a:pt x="642" y="1193"/>
                  </a:cubicBezTo>
                  <a:cubicBezTo>
                    <a:pt x="660" y="1184"/>
                    <a:pt x="678" y="1184"/>
                    <a:pt x="696" y="1193"/>
                  </a:cubicBezTo>
                  <a:cubicBezTo>
                    <a:pt x="715" y="1202"/>
                    <a:pt x="724" y="1220"/>
                    <a:pt x="724" y="1238"/>
                  </a:cubicBezTo>
                  <a:lnTo>
                    <a:pt x="724" y="165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52" name="51 - Ομάδα"/>
          <p:cNvGrpSpPr/>
          <p:nvPr/>
        </p:nvGrpSpPr>
        <p:grpSpPr>
          <a:xfrm>
            <a:off x="5520033" y="1593059"/>
            <a:ext cx="2934420" cy="1848884"/>
            <a:chOff x="1591787" y="4432808"/>
            <a:chExt cx="6144461" cy="3129746"/>
          </a:xfrm>
          <a:solidFill>
            <a:srgbClr val="0070C0"/>
          </a:solidFill>
        </p:grpSpPr>
        <p:sp>
          <p:nvSpPr>
            <p:cNvPr id="36" name="Freeform 4">
              <a:extLst>
                <a:ext uri="{FF2B5EF4-FFF2-40B4-BE49-F238E27FC236}">
                  <a16:creationId xmlns="" xmlns:a16="http://schemas.microsoft.com/office/drawing/2014/main" id="{6C77735C-9B18-A443-9018-AFEFD017A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783" y="4432808"/>
              <a:ext cx="2511465" cy="1567270"/>
            </a:xfrm>
            <a:custGeom>
              <a:avLst/>
              <a:gdLst>
                <a:gd name="T0" fmla="*/ 2308 w 2309"/>
                <a:gd name="T1" fmla="*/ 1439 h 1440"/>
                <a:gd name="T2" fmla="*/ 799 w 2309"/>
                <a:gd name="T3" fmla="*/ 1439 h 1440"/>
                <a:gd name="T4" fmla="*/ 0 w 2309"/>
                <a:gd name="T5" fmla="*/ 0 h 1440"/>
                <a:gd name="T6" fmla="*/ 1509 w 2309"/>
                <a:gd name="T7" fmla="*/ 0 h 1440"/>
                <a:gd name="T8" fmla="*/ 2308 w 2309"/>
                <a:gd name="T9" fmla="*/ 1439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9" h="1440">
                  <a:moveTo>
                    <a:pt x="2308" y="1439"/>
                  </a:moveTo>
                  <a:lnTo>
                    <a:pt x="799" y="1439"/>
                  </a:lnTo>
                  <a:lnTo>
                    <a:pt x="0" y="0"/>
                  </a:lnTo>
                  <a:lnTo>
                    <a:pt x="1509" y="0"/>
                  </a:lnTo>
                  <a:lnTo>
                    <a:pt x="2308" y="143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7" name="Freeform 5">
              <a:extLst>
                <a:ext uri="{FF2B5EF4-FFF2-40B4-BE49-F238E27FC236}">
                  <a16:creationId xmlns="" xmlns:a16="http://schemas.microsoft.com/office/drawing/2014/main" id="{60CFA317-C492-4E4C-BB4F-BA50DB8AF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783" y="6000078"/>
              <a:ext cx="2511465" cy="1562476"/>
            </a:xfrm>
            <a:custGeom>
              <a:avLst/>
              <a:gdLst>
                <a:gd name="T0" fmla="*/ 2308 w 2309"/>
                <a:gd name="T1" fmla="*/ 0 h 1439"/>
                <a:gd name="T2" fmla="*/ 799 w 2309"/>
                <a:gd name="T3" fmla="*/ 0 h 1439"/>
                <a:gd name="T4" fmla="*/ 0 w 2309"/>
                <a:gd name="T5" fmla="*/ 1438 h 1439"/>
                <a:gd name="T6" fmla="*/ 1509 w 2309"/>
                <a:gd name="T7" fmla="*/ 1438 h 1439"/>
                <a:gd name="T8" fmla="*/ 2308 w 2309"/>
                <a:gd name="T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9" h="1439">
                  <a:moveTo>
                    <a:pt x="2308" y="0"/>
                  </a:moveTo>
                  <a:lnTo>
                    <a:pt x="799" y="0"/>
                  </a:lnTo>
                  <a:lnTo>
                    <a:pt x="0" y="1438"/>
                  </a:lnTo>
                  <a:lnTo>
                    <a:pt x="1509" y="1438"/>
                  </a:lnTo>
                  <a:lnTo>
                    <a:pt x="23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8" name="Freeform 6">
              <a:extLst>
                <a:ext uri="{FF2B5EF4-FFF2-40B4-BE49-F238E27FC236}">
                  <a16:creationId xmlns="" xmlns:a16="http://schemas.microsoft.com/office/drawing/2014/main" id="{F189448D-4843-F74C-A348-8E3EC28B4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787" y="5017538"/>
              <a:ext cx="4979792" cy="1878806"/>
            </a:xfrm>
            <a:custGeom>
              <a:avLst/>
              <a:gdLst>
                <a:gd name="T0" fmla="*/ 4582 w 4583"/>
                <a:gd name="T1" fmla="*/ 1728 h 1729"/>
                <a:gd name="T2" fmla="*/ 0 w 4583"/>
                <a:gd name="T3" fmla="*/ 1728 h 1729"/>
                <a:gd name="T4" fmla="*/ 0 w 4583"/>
                <a:gd name="T5" fmla="*/ 0 h 1729"/>
                <a:gd name="T6" fmla="*/ 4582 w 4583"/>
                <a:gd name="T7" fmla="*/ 0 h 1729"/>
                <a:gd name="T8" fmla="*/ 4582 w 4583"/>
                <a:gd name="T9" fmla="*/ 172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3" h="1729">
                  <a:moveTo>
                    <a:pt x="4582" y="1728"/>
                  </a:moveTo>
                  <a:lnTo>
                    <a:pt x="0" y="1728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4582" y="17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50" name="CuadroTexto 395">
              <a:extLst>
                <a:ext uri="{FF2B5EF4-FFF2-40B4-BE49-F238E27FC236}">
                  <a16:creationId xmlns="" xmlns:a16="http://schemas.microsoft.com/office/drawing/2014/main" id="{EABA60D5-A4DC-B04F-B5B5-2816A623A889}"/>
                </a:ext>
              </a:extLst>
            </p:cNvPr>
            <p:cNvSpPr txBox="1"/>
            <p:nvPr/>
          </p:nvSpPr>
          <p:spPr>
            <a:xfrm flipH="1">
              <a:off x="1739067" y="5466422"/>
              <a:ext cx="3902915" cy="9898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600" b="1" dirty="0" smtClean="0">
                  <a:solidFill>
                    <a:schemeClr val="bg2"/>
                  </a:solidFill>
                  <a:latin typeface="Lato" charset="0"/>
                  <a:ea typeface="Lato" charset="0"/>
                  <a:cs typeface="Lato" charset="0"/>
                </a:rPr>
                <a:t>Επαρκή και Αποτελεσματικά</a:t>
              </a:r>
              <a:endParaRPr lang="en-US" sz="16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53" name="52 - TextBox"/>
          <p:cNvSpPr txBox="1"/>
          <p:nvPr/>
        </p:nvSpPr>
        <p:spPr>
          <a:xfrm>
            <a:off x="7431159" y="2198942"/>
            <a:ext cx="112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57%</a:t>
            </a:r>
          </a:p>
        </p:txBody>
      </p:sp>
      <p:grpSp>
        <p:nvGrpSpPr>
          <p:cNvPr id="62" name="61 - Ομάδα"/>
          <p:cNvGrpSpPr/>
          <p:nvPr/>
        </p:nvGrpSpPr>
        <p:grpSpPr>
          <a:xfrm>
            <a:off x="5321508" y="3146607"/>
            <a:ext cx="3132945" cy="2050133"/>
            <a:chOff x="7429504" y="6153450"/>
            <a:chExt cx="6144461" cy="3129743"/>
          </a:xfrm>
          <a:solidFill>
            <a:srgbClr val="C00000"/>
          </a:solidFill>
        </p:grpSpPr>
        <p:sp>
          <p:nvSpPr>
            <p:cNvPr id="48" name="Freeform 201">
              <a:extLst>
                <a:ext uri="{FF2B5EF4-FFF2-40B4-BE49-F238E27FC236}">
                  <a16:creationId xmlns="" xmlns:a16="http://schemas.microsoft.com/office/drawing/2014/main" id="{C310C794-1C26-DF49-AD8D-17F7FBC18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0384" y="7768646"/>
              <a:ext cx="124615" cy="47929"/>
            </a:xfrm>
            <a:custGeom>
              <a:avLst/>
              <a:gdLst>
                <a:gd name="T0" fmla="*/ 87 w 115"/>
                <a:gd name="T1" fmla="*/ 44 h 45"/>
                <a:gd name="T2" fmla="*/ 87 w 115"/>
                <a:gd name="T3" fmla="*/ 44 h 45"/>
                <a:gd name="T4" fmla="*/ 26 w 115"/>
                <a:gd name="T5" fmla="*/ 44 h 45"/>
                <a:gd name="T6" fmla="*/ 0 w 115"/>
                <a:gd name="T7" fmla="*/ 27 h 45"/>
                <a:gd name="T8" fmla="*/ 0 w 115"/>
                <a:gd name="T9" fmla="*/ 27 h 45"/>
                <a:gd name="T10" fmla="*/ 26 w 115"/>
                <a:gd name="T11" fmla="*/ 0 h 45"/>
                <a:gd name="T12" fmla="*/ 87 w 115"/>
                <a:gd name="T13" fmla="*/ 0 h 45"/>
                <a:gd name="T14" fmla="*/ 114 w 115"/>
                <a:gd name="T15" fmla="*/ 27 h 45"/>
                <a:gd name="T16" fmla="*/ 114 w 115"/>
                <a:gd name="T17" fmla="*/ 27 h 45"/>
                <a:gd name="T18" fmla="*/ 87 w 115"/>
                <a:gd name="T1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45">
                  <a:moveTo>
                    <a:pt x="87" y="44"/>
                  </a:moveTo>
                  <a:lnTo>
                    <a:pt x="87" y="44"/>
                  </a:lnTo>
                  <a:cubicBezTo>
                    <a:pt x="26" y="44"/>
                    <a:pt x="26" y="44"/>
                    <a:pt x="26" y="44"/>
                  </a:cubicBezTo>
                  <a:cubicBezTo>
                    <a:pt x="8" y="44"/>
                    <a:pt x="0" y="36"/>
                    <a:pt x="0" y="27"/>
                  </a:cubicBezTo>
                  <a:lnTo>
                    <a:pt x="0" y="27"/>
                  </a:lnTo>
                  <a:cubicBezTo>
                    <a:pt x="0" y="9"/>
                    <a:pt x="8" y="0"/>
                    <a:pt x="2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5" y="0"/>
                    <a:pt x="114" y="9"/>
                    <a:pt x="114" y="27"/>
                  </a:cubicBezTo>
                  <a:lnTo>
                    <a:pt x="114" y="27"/>
                  </a:lnTo>
                  <a:cubicBezTo>
                    <a:pt x="114" y="36"/>
                    <a:pt x="105" y="44"/>
                    <a:pt x="87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4" name="Freeform 13">
              <a:extLst>
                <a:ext uri="{FF2B5EF4-FFF2-40B4-BE49-F238E27FC236}">
                  <a16:creationId xmlns="" xmlns:a16="http://schemas.microsoft.com/office/drawing/2014/main" id="{5834725E-C0A8-0347-BE6B-5D3E0FB9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4" y="6153450"/>
              <a:ext cx="2511465" cy="1562476"/>
            </a:xfrm>
            <a:custGeom>
              <a:avLst/>
              <a:gdLst>
                <a:gd name="T0" fmla="*/ 0 w 2310"/>
                <a:gd name="T1" fmla="*/ 1438 h 1439"/>
                <a:gd name="T2" fmla="*/ 1510 w 2310"/>
                <a:gd name="T3" fmla="*/ 1438 h 1439"/>
                <a:gd name="T4" fmla="*/ 2309 w 2310"/>
                <a:gd name="T5" fmla="*/ 0 h 1439"/>
                <a:gd name="T6" fmla="*/ 799 w 2310"/>
                <a:gd name="T7" fmla="*/ 0 h 1439"/>
                <a:gd name="T8" fmla="*/ 0 w 2310"/>
                <a:gd name="T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0" h="1439">
                  <a:moveTo>
                    <a:pt x="0" y="1438"/>
                  </a:moveTo>
                  <a:lnTo>
                    <a:pt x="1510" y="1438"/>
                  </a:lnTo>
                  <a:lnTo>
                    <a:pt x="2309" y="0"/>
                  </a:lnTo>
                  <a:lnTo>
                    <a:pt x="799" y="0"/>
                  </a:lnTo>
                  <a:lnTo>
                    <a:pt x="0" y="143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5" name="Freeform 14">
              <a:extLst>
                <a:ext uri="{FF2B5EF4-FFF2-40B4-BE49-F238E27FC236}">
                  <a16:creationId xmlns="" xmlns:a16="http://schemas.microsoft.com/office/drawing/2014/main" id="{22CDC12B-68D0-2E4F-BDDB-C79F298D2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4" y="7715926"/>
              <a:ext cx="2511465" cy="1567267"/>
            </a:xfrm>
            <a:custGeom>
              <a:avLst/>
              <a:gdLst>
                <a:gd name="T0" fmla="*/ 0 w 2310"/>
                <a:gd name="T1" fmla="*/ 0 h 1440"/>
                <a:gd name="T2" fmla="*/ 1510 w 2310"/>
                <a:gd name="T3" fmla="*/ 0 h 1440"/>
                <a:gd name="T4" fmla="*/ 2309 w 2310"/>
                <a:gd name="T5" fmla="*/ 1439 h 1440"/>
                <a:gd name="T6" fmla="*/ 799 w 2310"/>
                <a:gd name="T7" fmla="*/ 1439 h 1440"/>
                <a:gd name="T8" fmla="*/ 0 w 2310"/>
                <a:gd name="T9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0" h="1440">
                  <a:moveTo>
                    <a:pt x="0" y="0"/>
                  </a:moveTo>
                  <a:lnTo>
                    <a:pt x="1510" y="0"/>
                  </a:lnTo>
                  <a:lnTo>
                    <a:pt x="2309" y="1439"/>
                  </a:lnTo>
                  <a:lnTo>
                    <a:pt x="799" y="143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7" name="Freeform 15">
              <a:extLst>
                <a:ext uri="{FF2B5EF4-FFF2-40B4-BE49-F238E27FC236}">
                  <a16:creationId xmlns="" xmlns:a16="http://schemas.microsoft.com/office/drawing/2014/main" id="{D700D5BF-28C1-7547-AD86-85AFB9F0A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170" y="6733386"/>
              <a:ext cx="4979795" cy="1878806"/>
            </a:xfrm>
            <a:custGeom>
              <a:avLst/>
              <a:gdLst>
                <a:gd name="T0" fmla="*/ 0 w 4582"/>
                <a:gd name="T1" fmla="*/ 1728 h 1729"/>
                <a:gd name="T2" fmla="*/ 4581 w 4582"/>
                <a:gd name="T3" fmla="*/ 1728 h 1729"/>
                <a:gd name="T4" fmla="*/ 4581 w 4582"/>
                <a:gd name="T5" fmla="*/ 0 h 1729"/>
                <a:gd name="T6" fmla="*/ 0 w 4582"/>
                <a:gd name="T7" fmla="*/ 0 h 1729"/>
                <a:gd name="T8" fmla="*/ 0 w 4582"/>
                <a:gd name="T9" fmla="*/ 172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2" h="1729">
                  <a:moveTo>
                    <a:pt x="0" y="1728"/>
                  </a:moveTo>
                  <a:lnTo>
                    <a:pt x="4581" y="1728"/>
                  </a:lnTo>
                  <a:lnTo>
                    <a:pt x="4581" y="0"/>
                  </a:lnTo>
                  <a:lnTo>
                    <a:pt x="0" y="0"/>
                  </a:lnTo>
                  <a:lnTo>
                    <a:pt x="0" y="17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9" name="CuadroTexto 395">
              <a:extLst>
                <a:ext uri="{FF2B5EF4-FFF2-40B4-BE49-F238E27FC236}">
                  <a16:creationId xmlns="" xmlns:a16="http://schemas.microsoft.com/office/drawing/2014/main" id="{F451EE02-B1D4-914B-A9EF-589189CDC532}"/>
                </a:ext>
              </a:extLst>
            </p:cNvPr>
            <p:cNvSpPr txBox="1"/>
            <p:nvPr/>
          </p:nvSpPr>
          <p:spPr>
            <a:xfrm flipH="1">
              <a:off x="9373286" y="7225192"/>
              <a:ext cx="3965479" cy="8927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chemeClr val="bg2"/>
                  </a:solidFill>
                  <a:latin typeface="Lato" charset="0"/>
                  <a:ea typeface="Lato" charset="0"/>
                  <a:cs typeface="Lato" charset="0"/>
                </a:rPr>
                <a:t>Ανεπαρκή και Αναποτελεσματικά</a:t>
              </a:r>
              <a:endParaRPr lang="en-US" sz="16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63" name="62 - TextBox"/>
          <p:cNvSpPr txBox="1"/>
          <p:nvPr/>
        </p:nvSpPr>
        <p:spPr>
          <a:xfrm>
            <a:off x="5430093" y="3835139"/>
            <a:ext cx="104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26%</a:t>
            </a:r>
          </a:p>
        </p:txBody>
      </p:sp>
      <p:sp>
        <p:nvSpPr>
          <p:cNvPr id="65" name="Freeform 6">
            <a:extLst>
              <a:ext uri="{FF2B5EF4-FFF2-40B4-BE49-F238E27FC236}">
                <a16:creationId xmlns="" xmlns:a16="http://schemas.microsoft.com/office/drawing/2014/main" id="{F189448D-4843-F74C-A348-8E3EC28B4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033" y="5463636"/>
            <a:ext cx="2934420" cy="1109897"/>
          </a:xfrm>
          <a:custGeom>
            <a:avLst/>
            <a:gdLst>
              <a:gd name="T0" fmla="*/ 4582 w 4583"/>
              <a:gd name="T1" fmla="*/ 1728 h 1729"/>
              <a:gd name="T2" fmla="*/ 0 w 4583"/>
              <a:gd name="T3" fmla="*/ 1728 h 1729"/>
              <a:gd name="T4" fmla="*/ 0 w 4583"/>
              <a:gd name="T5" fmla="*/ 0 h 1729"/>
              <a:gd name="T6" fmla="*/ 4582 w 4583"/>
              <a:gd name="T7" fmla="*/ 0 h 1729"/>
              <a:gd name="T8" fmla="*/ 4582 w 4583"/>
              <a:gd name="T9" fmla="*/ 1728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3" h="1729">
                <a:moveTo>
                  <a:pt x="4582" y="1728"/>
                </a:moveTo>
                <a:lnTo>
                  <a:pt x="0" y="1728"/>
                </a:lnTo>
                <a:lnTo>
                  <a:pt x="0" y="0"/>
                </a:lnTo>
                <a:lnTo>
                  <a:pt x="4582" y="0"/>
                </a:lnTo>
                <a:lnTo>
                  <a:pt x="4582" y="1728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66" name="CuadroTexto 395">
            <a:extLst>
              <a:ext uri="{FF2B5EF4-FFF2-40B4-BE49-F238E27FC236}">
                <a16:creationId xmlns="" xmlns:a16="http://schemas.microsoft.com/office/drawing/2014/main" id="{F451EE02-B1D4-914B-A9EF-589189CDC532}"/>
              </a:ext>
            </a:extLst>
          </p:cNvPr>
          <p:cNvSpPr txBox="1"/>
          <p:nvPr/>
        </p:nvSpPr>
        <p:spPr>
          <a:xfrm flipH="1">
            <a:off x="5620764" y="5724566"/>
            <a:ext cx="2021923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Δεν έχω γνώμη/ Δεν απαντώ</a:t>
            </a:r>
            <a:endParaRPr lang="en-US" sz="1600" b="1" dirty="0">
              <a:solidFill>
                <a:schemeClr val="bg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7414260" y="5694586"/>
            <a:ext cx="104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17%</a:t>
            </a:r>
          </a:p>
        </p:txBody>
      </p:sp>
      <p:pic>
        <p:nvPicPr>
          <p:cNvPr id="68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6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269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9412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400" b="1" dirty="0" smtClean="0"/>
              <a:t>Βαρόμετρο ΕΒΕΘ </a:t>
            </a:r>
            <a:r>
              <a:rPr lang="mr-IN" sz="2400" b="1" dirty="0" smtClean="0"/>
              <a:t>–</a:t>
            </a:r>
            <a:r>
              <a:rPr lang="el-GR" sz="2400" b="1" dirty="0" smtClean="0"/>
              <a:t> Μάρτιος 2020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74094" y="3810568"/>
            <a:ext cx="298102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Θεσσαλονικείς </a:t>
            </a:r>
          </a:p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και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Κορονοϊός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3450" y="6229917"/>
            <a:ext cx="2088232" cy="335253"/>
          </a:xfrm>
          <a:prstGeom prst="rect">
            <a:avLst/>
          </a:prstGeom>
        </p:spPr>
      </p:pic>
      <p:pic>
        <p:nvPicPr>
          <p:cNvPr id="6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39434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060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329784"/>
            <a:ext cx="8414083" cy="720342"/>
          </a:xfrm>
        </p:spPr>
        <p:txBody>
          <a:bodyPr anchor="t">
            <a:normAutofit/>
          </a:bodyPr>
          <a:lstStyle/>
          <a:p>
            <a:r>
              <a:rPr lang="el-GR" sz="3600" b="1" dirty="0" smtClean="0">
                <a:latin typeface="Calibri"/>
                <a:cs typeface="Calibri"/>
              </a:rPr>
              <a:t>ΤΑΥΤΟΤΗΤΑ ΕΡΕΥΝΑΣ</a:t>
            </a:r>
            <a:endParaRPr lang="en-US" sz="3600" dirty="0">
              <a:latin typeface="Roboto Medium"/>
              <a:cs typeface="Roboto Medium"/>
            </a:endParaRPr>
          </a:p>
        </p:txBody>
      </p:sp>
      <p:pic>
        <p:nvPicPr>
          <p:cNvPr id="18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38 - Ομάδα"/>
          <p:cNvGrpSpPr/>
          <p:nvPr/>
        </p:nvGrpSpPr>
        <p:grpSpPr>
          <a:xfrm>
            <a:off x="447953" y="2428402"/>
            <a:ext cx="2899479" cy="2635872"/>
            <a:chOff x="14074934" y="8262924"/>
            <a:chExt cx="1011545" cy="835929"/>
          </a:xfrm>
        </p:grpSpPr>
        <p:sp>
          <p:nvSpPr>
            <p:cNvPr id="40" name="Freeform 459">
              <a:extLst>
                <a:ext uri="{FF2B5EF4-FFF2-40B4-BE49-F238E27FC236}">
                  <a16:creationId xmlns="" xmlns:a16="http://schemas.microsoft.com/office/drawing/2014/main" id="{29A21C50-5394-0549-B17E-DAB841BC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4934" y="8262924"/>
              <a:ext cx="1011545" cy="684899"/>
            </a:xfrm>
            <a:custGeom>
              <a:avLst/>
              <a:gdLst>
                <a:gd name="T0" fmla="*/ 1210 w 1268"/>
                <a:gd name="T1" fmla="*/ 857 h 858"/>
                <a:gd name="T2" fmla="*/ 1210 w 1268"/>
                <a:gd name="T3" fmla="*/ 857 h 858"/>
                <a:gd name="T4" fmla="*/ 68 w 1268"/>
                <a:gd name="T5" fmla="*/ 857 h 858"/>
                <a:gd name="T6" fmla="*/ 0 w 1268"/>
                <a:gd name="T7" fmla="*/ 788 h 858"/>
                <a:gd name="T8" fmla="*/ 0 w 1268"/>
                <a:gd name="T9" fmla="*/ 57 h 858"/>
                <a:gd name="T10" fmla="*/ 68 w 1268"/>
                <a:gd name="T11" fmla="*/ 0 h 858"/>
                <a:gd name="T12" fmla="*/ 1210 w 1268"/>
                <a:gd name="T13" fmla="*/ 0 h 858"/>
                <a:gd name="T14" fmla="*/ 1267 w 1268"/>
                <a:gd name="T15" fmla="*/ 57 h 858"/>
                <a:gd name="T16" fmla="*/ 1267 w 1268"/>
                <a:gd name="T17" fmla="*/ 788 h 858"/>
                <a:gd name="T18" fmla="*/ 1210 w 1268"/>
                <a:gd name="T19" fmla="*/ 857 h 858"/>
                <a:gd name="T20" fmla="*/ 80 w 1268"/>
                <a:gd name="T21" fmla="*/ 777 h 858"/>
                <a:gd name="T22" fmla="*/ 80 w 1268"/>
                <a:gd name="T23" fmla="*/ 777 h 858"/>
                <a:gd name="T24" fmla="*/ 1187 w 1268"/>
                <a:gd name="T25" fmla="*/ 777 h 858"/>
                <a:gd name="T26" fmla="*/ 1187 w 1268"/>
                <a:gd name="T27" fmla="*/ 69 h 858"/>
                <a:gd name="T28" fmla="*/ 80 w 1268"/>
                <a:gd name="T29" fmla="*/ 69 h 858"/>
                <a:gd name="T30" fmla="*/ 80 w 1268"/>
                <a:gd name="T31" fmla="*/ 777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8" h="858">
                  <a:moveTo>
                    <a:pt x="1210" y="857"/>
                  </a:moveTo>
                  <a:lnTo>
                    <a:pt x="1210" y="857"/>
                  </a:lnTo>
                  <a:cubicBezTo>
                    <a:pt x="68" y="857"/>
                    <a:pt x="68" y="857"/>
                    <a:pt x="68" y="857"/>
                  </a:cubicBezTo>
                  <a:cubicBezTo>
                    <a:pt x="34" y="857"/>
                    <a:pt x="0" y="822"/>
                    <a:pt x="0" y="7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3"/>
                    <a:pt x="34" y="0"/>
                    <a:pt x="68" y="0"/>
                  </a:cubicBezTo>
                  <a:cubicBezTo>
                    <a:pt x="1210" y="0"/>
                    <a:pt x="1210" y="0"/>
                    <a:pt x="1210" y="0"/>
                  </a:cubicBezTo>
                  <a:cubicBezTo>
                    <a:pt x="1232" y="0"/>
                    <a:pt x="1267" y="23"/>
                    <a:pt x="1267" y="57"/>
                  </a:cubicBezTo>
                  <a:cubicBezTo>
                    <a:pt x="1267" y="788"/>
                    <a:pt x="1267" y="788"/>
                    <a:pt x="1267" y="788"/>
                  </a:cubicBezTo>
                  <a:cubicBezTo>
                    <a:pt x="1267" y="822"/>
                    <a:pt x="1232" y="857"/>
                    <a:pt x="1210" y="857"/>
                  </a:cubicBezTo>
                  <a:close/>
                  <a:moveTo>
                    <a:pt x="80" y="777"/>
                  </a:moveTo>
                  <a:lnTo>
                    <a:pt x="80" y="777"/>
                  </a:lnTo>
                  <a:cubicBezTo>
                    <a:pt x="1187" y="777"/>
                    <a:pt x="1187" y="777"/>
                    <a:pt x="1187" y="777"/>
                  </a:cubicBezTo>
                  <a:cubicBezTo>
                    <a:pt x="1187" y="69"/>
                    <a:pt x="1187" y="69"/>
                    <a:pt x="1187" y="69"/>
                  </a:cubicBezTo>
                  <a:cubicBezTo>
                    <a:pt x="80" y="69"/>
                    <a:pt x="80" y="69"/>
                    <a:pt x="80" y="69"/>
                  </a:cubicBezTo>
                  <a:lnTo>
                    <a:pt x="80" y="777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1" name="Freeform 460">
              <a:extLst>
                <a:ext uri="{FF2B5EF4-FFF2-40B4-BE49-F238E27FC236}">
                  <a16:creationId xmlns="" xmlns:a16="http://schemas.microsoft.com/office/drawing/2014/main" id="{8A32F724-661B-6640-B0B0-193532804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4934" y="8779232"/>
              <a:ext cx="1011545" cy="63222"/>
            </a:xfrm>
            <a:custGeom>
              <a:avLst/>
              <a:gdLst>
                <a:gd name="T0" fmla="*/ 1221 w 1268"/>
                <a:gd name="T1" fmla="*/ 80 h 81"/>
                <a:gd name="T2" fmla="*/ 1221 w 1268"/>
                <a:gd name="T3" fmla="*/ 80 h 81"/>
                <a:gd name="T4" fmla="*/ 45 w 1268"/>
                <a:gd name="T5" fmla="*/ 80 h 81"/>
                <a:gd name="T6" fmla="*/ 0 w 1268"/>
                <a:gd name="T7" fmla="*/ 34 h 81"/>
                <a:gd name="T8" fmla="*/ 45 w 1268"/>
                <a:gd name="T9" fmla="*/ 0 h 81"/>
                <a:gd name="T10" fmla="*/ 1221 w 1268"/>
                <a:gd name="T11" fmla="*/ 0 h 81"/>
                <a:gd name="T12" fmla="*/ 1267 w 1268"/>
                <a:gd name="T13" fmla="*/ 34 h 81"/>
                <a:gd name="T14" fmla="*/ 1221 w 1268"/>
                <a:gd name="T15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8" h="81">
                  <a:moveTo>
                    <a:pt x="1221" y="80"/>
                  </a:moveTo>
                  <a:lnTo>
                    <a:pt x="1221" y="80"/>
                  </a:lnTo>
                  <a:cubicBezTo>
                    <a:pt x="45" y="80"/>
                    <a:pt x="45" y="80"/>
                    <a:pt x="45" y="80"/>
                  </a:cubicBezTo>
                  <a:cubicBezTo>
                    <a:pt x="23" y="80"/>
                    <a:pt x="0" y="57"/>
                    <a:pt x="0" y="34"/>
                  </a:cubicBezTo>
                  <a:cubicBezTo>
                    <a:pt x="0" y="23"/>
                    <a:pt x="23" y="0"/>
                    <a:pt x="45" y="0"/>
                  </a:cubicBezTo>
                  <a:cubicBezTo>
                    <a:pt x="1221" y="0"/>
                    <a:pt x="1221" y="0"/>
                    <a:pt x="1221" y="0"/>
                  </a:cubicBezTo>
                  <a:cubicBezTo>
                    <a:pt x="1244" y="0"/>
                    <a:pt x="1267" y="23"/>
                    <a:pt x="1267" y="34"/>
                  </a:cubicBezTo>
                  <a:cubicBezTo>
                    <a:pt x="1267" y="57"/>
                    <a:pt x="1244" y="80"/>
                    <a:pt x="1221" y="80"/>
                  </a:cubicBezTo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2" name="Freeform 461">
              <a:extLst>
                <a:ext uri="{FF2B5EF4-FFF2-40B4-BE49-F238E27FC236}">
                  <a16:creationId xmlns="" xmlns:a16="http://schemas.microsoft.com/office/drawing/2014/main" id="{51A46A3B-1E3B-E74F-85A5-0129248C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0796" y="9053192"/>
              <a:ext cx="519822" cy="45661"/>
            </a:xfrm>
            <a:custGeom>
              <a:avLst/>
              <a:gdLst>
                <a:gd name="T0" fmla="*/ 628 w 651"/>
                <a:gd name="T1" fmla="*/ 57 h 58"/>
                <a:gd name="T2" fmla="*/ 628 w 651"/>
                <a:gd name="T3" fmla="*/ 57 h 58"/>
                <a:gd name="T4" fmla="*/ 23 w 651"/>
                <a:gd name="T5" fmla="*/ 57 h 58"/>
                <a:gd name="T6" fmla="*/ 0 w 651"/>
                <a:gd name="T7" fmla="*/ 35 h 58"/>
                <a:gd name="T8" fmla="*/ 23 w 651"/>
                <a:gd name="T9" fmla="*/ 0 h 58"/>
                <a:gd name="T10" fmla="*/ 628 w 651"/>
                <a:gd name="T11" fmla="*/ 0 h 58"/>
                <a:gd name="T12" fmla="*/ 650 w 651"/>
                <a:gd name="T13" fmla="*/ 35 h 58"/>
                <a:gd name="T14" fmla="*/ 628 w 651"/>
                <a:gd name="T15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1" h="58">
                  <a:moveTo>
                    <a:pt x="628" y="57"/>
                  </a:moveTo>
                  <a:lnTo>
                    <a:pt x="628" y="57"/>
                  </a:lnTo>
                  <a:cubicBezTo>
                    <a:pt x="23" y="57"/>
                    <a:pt x="23" y="57"/>
                    <a:pt x="23" y="57"/>
                  </a:cubicBezTo>
                  <a:cubicBezTo>
                    <a:pt x="11" y="57"/>
                    <a:pt x="0" y="46"/>
                    <a:pt x="0" y="35"/>
                  </a:cubicBezTo>
                  <a:cubicBezTo>
                    <a:pt x="0" y="12"/>
                    <a:pt x="11" y="0"/>
                    <a:pt x="23" y="0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39" y="0"/>
                    <a:pt x="650" y="12"/>
                    <a:pt x="650" y="35"/>
                  </a:cubicBezTo>
                  <a:cubicBezTo>
                    <a:pt x="650" y="46"/>
                    <a:pt x="639" y="57"/>
                    <a:pt x="628" y="57"/>
                  </a:cubicBezTo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3" name="Freeform 462">
              <a:extLst>
                <a:ext uri="{FF2B5EF4-FFF2-40B4-BE49-F238E27FC236}">
                  <a16:creationId xmlns="" xmlns:a16="http://schemas.microsoft.com/office/drawing/2014/main" id="{C52E5739-8B39-AD46-B6E2-82C7AA953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1042" y="8888115"/>
              <a:ext cx="372305" cy="210738"/>
            </a:xfrm>
            <a:custGeom>
              <a:avLst/>
              <a:gdLst>
                <a:gd name="T0" fmla="*/ 434 w 469"/>
                <a:gd name="T1" fmla="*/ 262 h 263"/>
                <a:gd name="T2" fmla="*/ 434 w 469"/>
                <a:gd name="T3" fmla="*/ 262 h 263"/>
                <a:gd name="T4" fmla="*/ 34 w 469"/>
                <a:gd name="T5" fmla="*/ 262 h 263"/>
                <a:gd name="T6" fmla="*/ 11 w 469"/>
                <a:gd name="T7" fmla="*/ 251 h 263"/>
                <a:gd name="T8" fmla="*/ 11 w 469"/>
                <a:gd name="T9" fmla="*/ 228 h 263"/>
                <a:gd name="T10" fmla="*/ 91 w 469"/>
                <a:gd name="T11" fmla="*/ 12 h 263"/>
                <a:gd name="T12" fmla="*/ 114 w 469"/>
                <a:gd name="T13" fmla="*/ 0 h 263"/>
                <a:gd name="T14" fmla="*/ 354 w 469"/>
                <a:gd name="T15" fmla="*/ 0 h 263"/>
                <a:gd name="T16" fmla="*/ 388 w 469"/>
                <a:gd name="T17" fmla="*/ 12 h 263"/>
                <a:gd name="T18" fmla="*/ 457 w 469"/>
                <a:gd name="T19" fmla="*/ 228 h 263"/>
                <a:gd name="T20" fmla="*/ 457 w 469"/>
                <a:gd name="T21" fmla="*/ 251 h 263"/>
                <a:gd name="T22" fmla="*/ 434 w 469"/>
                <a:gd name="T23" fmla="*/ 262 h 263"/>
                <a:gd name="T24" fmla="*/ 80 w 469"/>
                <a:gd name="T25" fmla="*/ 205 h 263"/>
                <a:gd name="T26" fmla="*/ 80 w 469"/>
                <a:gd name="T27" fmla="*/ 205 h 263"/>
                <a:gd name="T28" fmla="*/ 388 w 469"/>
                <a:gd name="T29" fmla="*/ 205 h 263"/>
                <a:gd name="T30" fmla="*/ 331 w 469"/>
                <a:gd name="T31" fmla="*/ 57 h 263"/>
                <a:gd name="T32" fmla="*/ 137 w 469"/>
                <a:gd name="T33" fmla="*/ 57 h 263"/>
                <a:gd name="T34" fmla="*/ 80 w 469"/>
                <a:gd name="T35" fmla="*/ 20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263">
                  <a:moveTo>
                    <a:pt x="434" y="262"/>
                  </a:moveTo>
                  <a:lnTo>
                    <a:pt x="434" y="262"/>
                  </a:lnTo>
                  <a:cubicBezTo>
                    <a:pt x="34" y="262"/>
                    <a:pt x="34" y="262"/>
                    <a:pt x="34" y="262"/>
                  </a:cubicBezTo>
                  <a:cubicBezTo>
                    <a:pt x="23" y="262"/>
                    <a:pt x="11" y="262"/>
                    <a:pt x="11" y="251"/>
                  </a:cubicBezTo>
                  <a:cubicBezTo>
                    <a:pt x="0" y="251"/>
                    <a:pt x="0" y="240"/>
                    <a:pt x="11" y="228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0"/>
                    <a:pt x="103" y="0"/>
                    <a:pt x="11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5" y="0"/>
                    <a:pt x="377" y="0"/>
                    <a:pt x="388" y="12"/>
                  </a:cubicBezTo>
                  <a:cubicBezTo>
                    <a:pt x="457" y="228"/>
                    <a:pt x="457" y="228"/>
                    <a:pt x="457" y="228"/>
                  </a:cubicBezTo>
                  <a:cubicBezTo>
                    <a:pt x="468" y="240"/>
                    <a:pt x="468" y="251"/>
                    <a:pt x="457" y="251"/>
                  </a:cubicBezTo>
                  <a:cubicBezTo>
                    <a:pt x="457" y="262"/>
                    <a:pt x="445" y="262"/>
                    <a:pt x="434" y="262"/>
                  </a:cubicBezTo>
                  <a:close/>
                  <a:moveTo>
                    <a:pt x="80" y="205"/>
                  </a:moveTo>
                  <a:lnTo>
                    <a:pt x="80" y="205"/>
                  </a:lnTo>
                  <a:cubicBezTo>
                    <a:pt x="388" y="205"/>
                    <a:pt x="388" y="205"/>
                    <a:pt x="388" y="205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80" y="205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4" name="Freeform 463">
              <a:extLst>
                <a:ext uri="{FF2B5EF4-FFF2-40B4-BE49-F238E27FC236}">
                  <a16:creationId xmlns="" xmlns:a16="http://schemas.microsoft.com/office/drawing/2014/main" id="{3AB11531-E748-F94C-B42A-77238938A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9141" y="8600105"/>
              <a:ext cx="84295" cy="144004"/>
            </a:xfrm>
            <a:custGeom>
              <a:avLst/>
              <a:gdLst>
                <a:gd name="T0" fmla="*/ 92 w 104"/>
                <a:gd name="T1" fmla="*/ 182 h 183"/>
                <a:gd name="T2" fmla="*/ 92 w 104"/>
                <a:gd name="T3" fmla="*/ 182 h 183"/>
                <a:gd name="T4" fmla="*/ 12 w 104"/>
                <a:gd name="T5" fmla="*/ 182 h 183"/>
                <a:gd name="T6" fmla="*/ 0 w 104"/>
                <a:gd name="T7" fmla="*/ 171 h 183"/>
                <a:gd name="T8" fmla="*/ 0 w 104"/>
                <a:gd name="T9" fmla="*/ 23 h 183"/>
                <a:gd name="T10" fmla="*/ 12 w 104"/>
                <a:gd name="T11" fmla="*/ 0 h 183"/>
                <a:gd name="T12" fmla="*/ 92 w 104"/>
                <a:gd name="T13" fmla="*/ 0 h 183"/>
                <a:gd name="T14" fmla="*/ 103 w 104"/>
                <a:gd name="T15" fmla="*/ 23 h 183"/>
                <a:gd name="T16" fmla="*/ 103 w 104"/>
                <a:gd name="T17" fmla="*/ 171 h 183"/>
                <a:gd name="T18" fmla="*/ 92 w 104"/>
                <a:gd name="T19" fmla="*/ 182 h 183"/>
                <a:gd name="T20" fmla="*/ 35 w 104"/>
                <a:gd name="T21" fmla="*/ 148 h 183"/>
                <a:gd name="T22" fmla="*/ 35 w 104"/>
                <a:gd name="T23" fmla="*/ 148 h 183"/>
                <a:gd name="T24" fmla="*/ 80 w 104"/>
                <a:gd name="T25" fmla="*/ 148 h 183"/>
                <a:gd name="T26" fmla="*/ 80 w 104"/>
                <a:gd name="T27" fmla="*/ 34 h 183"/>
                <a:gd name="T28" fmla="*/ 35 w 104"/>
                <a:gd name="T29" fmla="*/ 34 h 183"/>
                <a:gd name="T30" fmla="*/ 35 w 104"/>
                <a:gd name="T31" fmla="*/ 14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183">
                  <a:moveTo>
                    <a:pt x="92" y="182"/>
                  </a:moveTo>
                  <a:lnTo>
                    <a:pt x="92" y="182"/>
                  </a:lnTo>
                  <a:cubicBezTo>
                    <a:pt x="12" y="182"/>
                    <a:pt x="12" y="182"/>
                    <a:pt x="12" y="182"/>
                  </a:cubicBezTo>
                  <a:lnTo>
                    <a:pt x="0" y="171"/>
                  </a:ln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2" y="0"/>
                    <a:pt x="1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3" y="0"/>
                    <a:pt x="103" y="11"/>
                    <a:pt x="103" y="23"/>
                  </a:cubicBezTo>
                  <a:cubicBezTo>
                    <a:pt x="103" y="171"/>
                    <a:pt x="103" y="171"/>
                    <a:pt x="103" y="171"/>
                  </a:cubicBezTo>
                  <a:cubicBezTo>
                    <a:pt x="103" y="171"/>
                    <a:pt x="103" y="182"/>
                    <a:pt x="92" y="182"/>
                  </a:cubicBezTo>
                  <a:close/>
                  <a:moveTo>
                    <a:pt x="35" y="148"/>
                  </a:moveTo>
                  <a:lnTo>
                    <a:pt x="35" y="148"/>
                  </a:lnTo>
                  <a:cubicBezTo>
                    <a:pt x="80" y="148"/>
                    <a:pt x="80" y="148"/>
                    <a:pt x="80" y="148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35" y="34"/>
                    <a:pt x="35" y="34"/>
                    <a:pt x="35" y="34"/>
                  </a:cubicBezTo>
                  <a:lnTo>
                    <a:pt x="35" y="148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5" name="Freeform 464">
              <a:extLst>
                <a:ext uri="{FF2B5EF4-FFF2-40B4-BE49-F238E27FC236}">
                  <a16:creationId xmlns="" xmlns:a16="http://schemas.microsoft.com/office/drawing/2014/main" id="{7BBF50C6-6A4F-1748-AA87-5933B2EA2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8559" y="8480687"/>
              <a:ext cx="80784" cy="263422"/>
            </a:xfrm>
            <a:custGeom>
              <a:avLst/>
              <a:gdLst>
                <a:gd name="T0" fmla="*/ 91 w 103"/>
                <a:gd name="T1" fmla="*/ 331 h 332"/>
                <a:gd name="T2" fmla="*/ 91 w 103"/>
                <a:gd name="T3" fmla="*/ 331 h 332"/>
                <a:gd name="T4" fmla="*/ 11 w 103"/>
                <a:gd name="T5" fmla="*/ 331 h 332"/>
                <a:gd name="T6" fmla="*/ 0 w 103"/>
                <a:gd name="T7" fmla="*/ 320 h 332"/>
                <a:gd name="T8" fmla="*/ 0 w 103"/>
                <a:gd name="T9" fmla="*/ 12 h 332"/>
                <a:gd name="T10" fmla="*/ 11 w 103"/>
                <a:gd name="T11" fmla="*/ 0 h 332"/>
                <a:gd name="T12" fmla="*/ 91 w 103"/>
                <a:gd name="T13" fmla="*/ 0 h 332"/>
                <a:gd name="T14" fmla="*/ 102 w 103"/>
                <a:gd name="T15" fmla="*/ 12 h 332"/>
                <a:gd name="T16" fmla="*/ 102 w 103"/>
                <a:gd name="T17" fmla="*/ 320 h 332"/>
                <a:gd name="T18" fmla="*/ 91 w 103"/>
                <a:gd name="T19" fmla="*/ 331 h 332"/>
                <a:gd name="T20" fmla="*/ 34 w 103"/>
                <a:gd name="T21" fmla="*/ 297 h 332"/>
                <a:gd name="T22" fmla="*/ 34 w 103"/>
                <a:gd name="T23" fmla="*/ 297 h 332"/>
                <a:gd name="T24" fmla="*/ 80 w 103"/>
                <a:gd name="T25" fmla="*/ 297 h 332"/>
                <a:gd name="T26" fmla="*/ 80 w 103"/>
                <a:gd name="T27" fmla="*/ 35 h 332"/>
                <a:gd name="T28" fmla="*/ 34 w 103"/>
                <a:gd name="T29" fmla="*/ 35 h 332"/>
                <a:gd name="T30" fmla="*/ 34 w 103"/>
                <a:gd name="T31" fmla="*/ 29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332">
                  <a:moveTo>
                    <a:pt x="91" y="331"/>
                  </a:moveTo>
                  <a:lnTo>
                    <a:pt x="91" y="331"/>
                  </a:lnTo>
                  <a:cubicBezTo>
                    <a:pt x="11" y="331"/>
                    <a:pt x="11" y="331"/>
                    <a:pt x="11" y="331"/>
                  </a:cubicBezTo>
                  <a:lnTo>
                    <a:pt x="0" y="320"/>
                  </a:lnTo>
                  <a:cubicBezTo>
                    <a:pt x="0" y="12"/>
                    <a:pt x="0" y="12"/>
                    <a:pt x="0" y="12"/>
                  </a:cubicBezTo>
                  <a:lnTo>
                    <a:pt x="11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102" y="0"/>
                    <a:pt x="102" y="12"/>
                    <a:pt x="102" y="12"/>
                  </a:cubicBezTo>
                  <a:cubicBezTo>
                    <a:pt x="102" y="320"/>
                    <a:pt x="102" y="320"/>
                    <a:pt x="102" y="320"/>
                  </a:cubicBezTo>
                  <a:cubicBezTo>
                    <a:pt x="102" y="320"/>
                    <a:pt x="102" y="331"/>
                    <a:pt x="91" y="331"/>
                  </a:cubicBezTo>
                  <a:close/>
                  <a:moveTo>
                    <a:pt x="34" y="297"/>
                  </a:moveTo>
                  <a:lnTo>
                    <a:pt x="34" y="297"/>
                  </a:lnTo>
                  <a:cubicBezTo>
                    <a:pt x="80" y="297"/>
                    <a:pt x="80" y="297"/>
                    <a:pt x="80" y="297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297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" name="Freeform 465">
              <a:extLst>
                <a:ext uri="{FF2B5EF4-FFF2-40B4-BE49-F238E27FC236}">
                  <a16:creationId xmlns="" xmlns:a16="http://schemas.microsoft.com/office/drawing/2014/main" id="{2EA765C3-550F-2D47-9803-6C6EBD8E2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4466" y="8361268"/>
              <a:ext cx="84295" cy="382840"/>
            </a:xfrm>
            <a:custGeom>
              <a:avLst/>
              <a:gdLst>
                <a:gd name="T0" fmla="*/ 91 w 104"/>
                <a:gd name="T1" fmla="*/ 479 h 480"/>
                <a:gd name="T2" fmla="*/ 91 w 104"/>
                <a:gd name="T3" fmla="*/ 479 h 480"/>
                <a:gd name="T4" fmla="*/ 12 w 104"/>
                <a:gd name="T5" fmla="*/ 479 h 480"/>
                <a:gd name="T6" fmla="*/ 0 w 104"/>
                <a:gd name="T7" fmla="*/ 468 h 480"/>
                <a:gd name="T8" fmla="*/ 0 w 104"/>
                <a:gd name="T9" fmla="*/ 11 h 480"/>
                <a:gd name="T10" fmla="*/ 12 w 104"/>
                <a:gd name="T11" fmla="*/ 0 h 480"/>
                <a:gd name="T12" fmla="*/ 91 w 104"/>
                <a:gd name="T13" fmla="*/ 0 h 480"/>
                <a:gd name="T14" fmla="*/ 103 w 104"/>
                <a:gd name="T15" fmla="*/ 11 h 480"/>
                <a:gd name="T16" fmla="*/ 103 w 104"/>
                <a:gd name="T17" fmla="*/ 468 h 480"/>
                <a:gd name="T18" fmla="*/ 91 w 104"/>
                <a:gd name="T19" fmla="*/ 479 h 480"/>
                <a:gd name="T20" fmla="*/ 34 w 104"/>
                <a:gd name="T21" fmla="*/ 445 h 480"/>
                <a:gd name="T22" fmla="*/ 34 w 104"/>
                <a:gd name="T23" fmla="*/ 445 h 480"/>
                <a:gd name="T24" fmla="*/ 80 w 104"/>
                <a:gd name="T25" fmla="*/ 445 h 480"/>
                <a:gd name="T26" fmla="*/ 80 w 104"/>
                <a:gd name="T27" fmla="*/ 34 h 480"/>
                <a:gd name="T28" fmla="*/ 34 w 104"/>
                <a:gd name="T29" fmla="*/ 34 h 480"/>
                <a:gd name="T30" fmla="*/ 34 w 104"/>
                <a:gd name="T31" fmla="*/ 44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80">
                  <a:moveTo>
                    <a:pt x="91" y="479"/>
                  </a:moveTo>
                  <a:lnTo>
                    <a:pt x="91" y="479"/>
                  </a:lnTo>
                  <a:cubicBezTo>
                    <a:pt x="12" y="479"/>
                    <a:pt x="12" y="479"/>
                    <a:pt x="12" y="479"/>
                  </a:cubicBezTo>
                  <a:lnTo>
                    <a:pt x="0" y="468"/>
                  </a:lnTo>
                  <a:cubicBezTo>
                    <a:pt x="0" y="11"/>
                    <a:pt x="0" y="11"/>
                    <a:pt x="0" y="11"/>
                  </a:cubicBezTo>
                  <a:lnTo>
                    <a:pt x="12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103" y="0"/>
                    <a:pt x="103" y="11"/>
                    <a:pt x="103" y="11"/>
                  </a:cubicBezTo>
                  <a:cubicBezTo>
                    <a:pt x="103" y="468"/>
                    <a:pt x="103" y="468"/>
                    <a:pt x="103" y="468"/>
                  </a:cubicBezTo>
                  <a:cubicBezTo>
                    <a:pt x="103" y="468"/>
                    <a:pt x="103" y="479"/>
                    <a:pt x="91" y="479"/>
                  </a:cubicBezTo>
                  <a:close/>
                  <a:moveTo>
                    <a:pt x="34" y="445"/>
                  </a:moveTo>
                  <a:lnTo>
                    <a:pt x="34" y="445"/>
                  </a:lnTo>
                  <a:cubicBezTo>
                    <a:pt x="80" y="445"/>
                    <a:pt x="80" y="445"/>
                    <a:pt x="80" y="445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34" y="34"/>
                    <a:pt x="34" y="34"/>
                    <a:pt x="34" y="34"/>
                  </a:cubicBezTo>
                  <a:lnTo>
                    <a:pt x="34" y="445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47" name="46 - TextBox"/>
          <p:cNvSpPr txBox="1"/>
          <p:nvPr/>
        </p:nvSpPr>
        <p:spPr>
          <a:xfrm>
            <a:off x="3672598" y="2149010"/>
            <a:ext cx="53871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ΕΝΤΟΛΕΑΣ: 	ΕΜΠΟΡΙΚΟ &amp; ΒΙΟΜΗΧΑΝΙΚΟ </a:t>
            </a:r>
          </a:p>
          <a:p>
            <a:r>
              <a:rPr lang="el-GR" dirty="0" smtClean="0"/>
              <a:t>		ΕΠΙΜΕΛΗΤΗΡΙΟ ΘΕΣΣΑΛΟΝΙΚΗΣ - </a:t>
            </a:r>
          </a:p>
          <a:p>
            <a:r>
              <a:rPr lang="el-GR" dirty="0" smtClean="0"/>
              <a:t>		ΒΑΡΟΜΕΤΡΟ ΕΒΕΘ</a:t>
            </a:r>
          </a:p>
          <a:p>
            <a:r>
              <a:rPr lang="el-GR" dirty="0" smtClean="0"/>
              <a:t>ΠΕΡΙΟΔΟΣ: 	23 ΜΑΡΤΙΟΥ – 1 ΑΠΡΙΛΙΟΥ 2020</a:t>
            </a:r>
          </a:p>
          <a:p>
            <a:r>
              <a:rPr lang="el-GR" dirty="0" smtClean="0"/>
              <a:t>ΜΕΘΟΔΟΣ:	ΤΗΛΕΦΩΝΙΚΕΣ ΣΥΝΕΝΤΕΥΞΕΙΣ </a:t>
            </a:r>
            <a:endParaRPr lang="en-US" dirty="0" smtClean="0"/>
          </a:p>
          <a:p>
            <a:r>
              <a:rPr lang="en-US" dirty="0" smtClean="0"/>
              <a:t>		</a:t>
            </a:r>
            <a:r>
              <a:rPr lang="el-GR" dirty="0" smtClean="0"/>
              <a:t>ΜΕ ΣΥΣΤΗΜΑ </a:t>
            </a:r>
            <a:r>
              <a:rPr lang="en-US" dirty="0" err="1" smtClean="0"/>
              <a:t>iCATI</a:t>
            </a:r>
            <a:endParaRPr lang="en-US" dirty="0" smtClean="0"/>
          </a:p>
          <a:p>
            <a:r>
              <a:rPr lang="el-GR" dirty="0" smtClean="0"/>
              <a:t>ΠΕΡΙΟΧΗ:		ΝΟΜΟΣ ΘΕΣΣΑΛΟΝΙΚΗΣ</a:t>
            </a:r>
          </a:p>
          <a:p>
            <a:r>
              <a:rPr lang="el-GR" dirty="0" smtClean="0"/>
              <a:t>ΔΕΙΓΜΑ:		704 ΑΤΟΜΑ, ΑΝΔΡΕΣ &amp; ΓΥΝΑΙΚΕΣ, </a:t>
            </a:r>
          </a:p>
          <a:p>
            <a:r>
              <a:rPr lang="el-GR" dirty="0" smtClean="0"/>
              <a:t>		18 ΕΤΩΝ ΚΑΙ ΑΝΩ</a:t>
            </a:r>
          </a:p>
          <a:p>
            <a:r>
              <a:rPr lang="el-GR" dirty="0" smtClean="0"/>
              <a:t>ΣΤΑΘΜΙΣΕΙΣ:	ΜΕ ΒΑΣΗ ΤΟ ΦΥΛΟ ΚΑΙ ΤΗΝ ΗΛΙΚΙΑ </a:t>
            </a:r>
          </a:p>
          <a:p>
            <a:r>
              <a:rPr lang="el-GR" dirty="0" smtClean="0"/>
              <a:t>		ΤΩΝ ΕΡΩΤΩΜΕΝΩΝ (ΕΛΣΤΑΤ 2011)</a:t>
            </a:r>
            <a:endParaRPr lang="el-GR" dirty="0"/>
          </a:p>
        </p:txBody>
      </p:sp>
      <p:sp>
        <p:nvSpPr>
          <p:cNvPr id="48" name="47 - Ορθογώνιο"/>
          <p:cNvSpPr/>
          <p:nvPr/>
        </p:nvSpPr>
        <p:spPr>
          <a:xfrm>
            <a:off x="4122298" y="5716103"/>
            <a:ext cx="4572000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r>
              <a:rPr lang="el-GR" sz="1200" i="1" dirty="0" smtClean="0"/>
              <a:t>Η </a:t>
            </a:r>
            <a:r>
              <a:rPr lang="el-GR" sz="1200" i="1" dirty="0" err="1" smtClean="0"/>
              <a:t>Palmos</a:t>
            </a:r>
            <a:r>
              <a:rPr lang="el-GR" sz="1200" i="1" dirty="0" smtClean="0"/>
              <a:t> </a:t>
            </a:r>
            <a:r>
              <a:rPr lang="el-GR" sz="1200" i="1" dirty="0" err="1" smtClean="0"/>
              <a:t>Analysis</a:t>
            </a:r>
            <a:r>
              <a:rPr lang="el-GR" sz="1200" i="1" dirty="0" smtClean="0"/>
              <a:t> είναι τακτικό μέλος του ΣΕΔΕΑ, έχει Αρ. Μητρώου 11 στο ΕΣΡ και τηρεί τους Κανόνες Δεοντολογίας της ESOMAR για τις δημοσκοπήσεις και την έρευνα αγοράς. </a:t>
            </a:r>
            <a:endParaRPr lang="el-GR" sz="1200" dirty="0"/>
          </a:p>
        </p:txBody>
      </p:sp>
    </p:spTree>
    <p:extLst>
      <p:ext uri="{BB962C8B-B14F-4D97-AF65-F5344CB8AC3E}">
        <p14:creationId xmlns="" xmlns:p14="http://schemas.microsoft.com/office/powerpoint/2010/main" val="309540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  <a:cs typeface="Roboto Medium"/>
              </a:rPr>
              <a:t>“</a:t>
            </a:r>
            <a:r>
              <a:rPr lang="en-US" sz="2000" dirty="0" err="1" smtClean="0">
                <a:latin typeface="Roboto Medium"/>
                <a:cs typeface="Roboto Medium"/>
              </a:rPr>
              <a:t>Σε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μι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κλίμ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 απ</a:t>
            </a:r>
            <a:r>
              <a:rPr lang="en-US" sz="2000" dirty="0" err="1">
                <a:latin typeface="Roboto Medium"/>
                <a:cs typeface="Roboto Medium"/>
              </a:rPr>
              <a:t>ό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1 –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θόλου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μέχρι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5 – </a:t>
            </a:r>
            <a:r>
              <a:rPr lang="en-US" sz="2000" dirty="0" err="1">
                <a:latin typeface="Roboto Medium"/>
                <a:cs typeface="Roboto Medium"/>
              </a:rPr>
              <a:t>Πολύ</a:t>
            </a:r>
            <a:r>
              <a:rPr lang="en-US" sz="2000" dirty="0">
                <a:latin typeface="Roboto Medium"/>
                <a:cs typeface="Roboto Medium"/>
              </a:rPr>
              <a:t>, π</a:t>
            </a:r>
            <a:r>
              <a:rPr lang="en-US" sz="2000" dirty="0" err="1">
                <a:latin typeface="Roboto Medium"/>
                <a:cs typeface="Roboto Medium"/>
              </a:rPr>
              <a:t>όσο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λέγ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τε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ότι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σ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ς</a:t>
            </a:r>
            <a:r>
              <a:rPr lang="en-US" sz="2000" dirty="0">
                <a:latin typeface="Roboto Medium"/>
                <a:cs typeface="Roboto Medium"/>
              </a:rPr>
              <a:t> α</a:t>
            </a:r>
            <a:r>
              <a:rPr lang="en-US" sz="2000" dirty="0" err="1">
                <a:latin typeface="Roboto Medium"/>
                <a:cs typeface="Roboto Medium"/>
              </a:rPr>
              <a:t>νησυχεί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θέμ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του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 smtClean="0">
                <a:latin typeface="Roboto Medium"/>
                <a:cs typeface="Roboto Medium"/>
              </a:rPr>
              <a:t>κορ</a:t>
            </a:r>
            <a:r>
              <a:rPr lang="el-GR" sz="2000" dirty="0" smtClean="0">
                <a:latin typeface="Roboto Medium"/>
                <a:cs typeface="Roboto Medium"/>
              </a:rPr>
              <a:t>ο</a:t>
            </a:r>
            <a:r>
              <a:rPr lang="en-US" sz="2000" dirty="0" err="1" smtClean="0">
                <a:latin typeface="Roboto Medium"/>
                <a:cs typeface="Roboto Medium"/>
              </a:rPr>
              <a:t>νοϊού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l-GR" sz="2000" dirty="0" smtClean="0">
                <a:latin typeface="Roboto Medium"/>
                <a:cs typeface="Roboto Medium"/>
              </a:rPr>
              <a:t>για...</a:t>
            </a:r>
            <a:r>
              <a:rPr lang="en-US" sz="2000" dirty="0" smtClean="0">
                <a:latin typeface="Roboto Medium"/>
                <a:cs typeface="Roboto Medium"/>
              </a:rPr>
              <a:t>”</a:t>
            </a:r>
            <a:endParaRPr lang="en-US" sz="2000" dirty="0">
              <a:latin typeface="Roboto Medium"/>
              <a:cs typeface="Roboto Medium"/>
            </a:endParaRPr>
          </a:p>
        </p:txBody>
      </p:sp>
      <p:sp>
        <p:nvSpPr>
          <p:cNvPr id="3" name="Freeform 159">
            <a:extLst>
              <a:ext uri="{FF2B5EF4-FFF2-40B4-BE49-F238E27FC236}">
                <a16:creationId xmlns:a16="http://schemas.microsoft.com/office/drawing/2014/main" xmlns="" id="{1F0667FC-C146-994B-8DAF-9FC5C9C3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42" y="3499223"/>
            <a:ext cx="2874211" cy="2393985"/>
          </a:xfrm>
          <a:custGeom>
            <a:avLst/>
            <a:gdLst>
              <a:gd name="T0" fmla="*/ 5740 w 8550"/>
              <a:gd name="T1" fmla="*/ 0 h 7480"/>
              <a:gd name="T2" fmla="*/ 5740 w 8550"/>
              <a:gd name="T3" fmla="*/ 0 h 7480"/>
              <a:gd name="T4" fmla="*/ 2941 w 8550"/>
              <a:gd name="T5" fmla="*/ 0 h 7480"/>
              <a:gd name="T6" fmla="*/ 2738 w 8550"/>
              <a:gd name="T7" fmla="*/ 133 h 7480"/>
              <a:gd name="T8" fmla="*/ 51 w 8550"/>
              <a:gd name="T9" fmla="*/ 7183 h 7480"/>
              <a:gd name="T10" fmla="*/ 255 w 8550"/>
              <a:gd name="T11" fmla="*/ 7479 h 7480"/>
              <a:gd name="T12" fmla="*/ 8294 w 8550"/>
              <a:gd name="T13" fmla="*/ 7479 h 7480"/>
              <a:gd name="T14" fmla="*/ 8497 w 8550"/>
              <a:gd name="T15" fmla="*/ 7183 h 7480"/>
              <a:gd name="T16" fmla="*/ 5933 w 8550"/>
              <a:gd name="T17" fmla="*/ 143 h 7480"/>
              <a:gd name="T18" fmla="*/ 5740 w 8550"/>
              <a:gd name="T19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7480">
                <a:moveTo>
                  <a:pt x="5740" y="0"/>
                </a:moveTo>
                <a:lnTo>
                  <a:pt x="5740" y="0"/>
                </a:lnTo>
                <a:cubicBezTo>
                  <a:pt x="2941" y="0"/>
                  <a:pt x="2941" y="0"/>
                  <a:pt x="2941" y="0"/>
                </a:cubicBezTo>
                <a:cubicBezTo>
                  <a:pt x="2850" y="0"/>
                  <a:pt x="2768" y="51"/>
                  <a:pt x="2738" y="133"/>
                </a:cubicBezTo>
                <a:cubicBezTo>
                  <a:pt x="51" y="7183"/>
                  <a:pt x="51" y="7183"/>
                  <a:pt x="51" y="7183"/>
                </a:cubicBezTo>
                <a:cubicBezTo>
                  <a:pt x="0" y="7326"/>
                  <a:pt x="102" y="7479"/>
                  <a:pt x="255" y="7479"/>
                </a:cubicBezTo>
                <a:cubicBezTo>
                  <a:pt x="8294" y="7479"/>
                  <a:pt x="8294" y="7479"/>
                  <a:pt x="8294" y="7479"/>
                </a:cubicBezTo>
                <a:cubicBezTo>
                  <a:pt x="8447" y="7479"/>
                  <a:pt x="8549" y="7326"/>
                  <a:pt x="8497" y="7183"/>
                </a:cubicBezTo>
                <a:cubicBezTo>
                  <a:pt x="5933" y="143"/>
                  <a:pt x="5933" y="143"/>
                  <a:pt x="5933" y="143"/>
                </a:cubicBezTo>
                <a:cubicBezTo>
                  <a:pt x="5903" y="51"/>
                  <a:pt x="5831" y="0"/>
                  <a:pt x="57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4" name="Freeform 160">
            <a:extLst>
              <a:ext uri="{FF2B5EF4-FFF2-40B4-BE49-F238E27FC236}">
                <a16:creationId xmlns:a16="http://schemas.microsoft.com/office/drawing/2014/main" xmlns="" id="{DC09BE4D-6BD2-334D-AC07-D062CFF2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03" y="1861289"/>
            <a:ext cx="773769" cy="1877734"/>
          </a:xfrm>
          <a:custGeom>
            <a:avLst/>
            <a:gdLst>
              <a:gd name="T0" fmla="*/ 1353 w 2301"/>
              <a:gd name="T1" fmla="*/ 5882 h 6270"/>
              <a:gd name="T2" fmla="*/ 1353 w 2301"/>
              <a:gd name="T3" fmla="*/ 5882 h 6270"/>
              <a:gd name="T4" fmla="*/ 509 w 2301"/>
              <a:gd name="T5" fmla="*/ 5648 h 6270"/>
              <a:gd name="T6" fmla="*/ 621 w 2301"/>
              <a:gd name="T7" fmla="*/ 4478 h 6270"/>
              <a:gd name="T8" fmla="*/ 1272 w 2301"/>
              <a:gd name="T9" fmla="*/ 3287 h 6270"/>
              <a:gd name="T10" fmla="*/ 1099 w 2301"/>
              <a:gd name="T11" fmla="*/ 4132 h 6270"/>
              <a:gd name="T12" fmla="*/ 1242 w 2301"/>
              <a:gd name="T13" fmla="*/ 4346 h 6270"/>
              <a:gd name="T14" fmla="*/ 1272 w 2301"/>
              <a:gd name="T15" fmla="*/ 4356 h 6270"/>
              <a:gd name="T16" fmla="*/ 1455 w 2301"/>
              <a:gd name="T17" fmla="*/ 4203 h 6270"/>
              <a:gd name="T18" fmla="*/ 2279 w 2301"/>
              <a:gd name="T19" fmla="*/ 235 h 6270"/>
              <a:gd name="T20" fmla="*/ 2137 w 2301"/>
              <a:gd name="T21" fmla="*/ 21 h 6270"/>
              <a:gd name="T22" fmla="*/ 1923 w 2301"/>
              <a:gd name="T23" fmla="*/ 164 h 6270"/>
              <a:gd name="T24" fmla="*/ 1425 w 2301"/>
              <a:gd name="T25" fmla="*/ 2524 h 6270"/>
              <a:gd name="T26" fmla="*/ 1333 w 2301"/>
              <a:gd name="T27" fmla="*/ 2595 h 6270"/>
              <a:gd name="T28" fmla="*/ 285 w 2301"/>
              <a:gd name="T29" fmla="*/ 4336 h 6270"/>
              <a:gd name="T30" fmla="*/ 193 w 2301"/>
              <a:gd name="T31" fmla="*/ 5831 h 6270"/>
              <a:gd name="T32" fmla="*/ 661 w 2301"/>
              <a:gd name="T33" fmla="*/ 6208 h 6270"/>
              <a:gd name="T34" fmla="*/ 1109 w 2301"/>
              <a:gd name="T35" fmla="*/ 6269 h 6270"/>
              <a:gd name="T36" fmla="*/ 1404 w 2301"/>
              <a:gd name="T37" fmla="*/ 6249 h 6270"/>
              <a:gd name="T38" fmla="*/ 1567 w 2301"/>
              <a:gd name="T39" fmla="*/ 6045 h 6270"/>
              <a:gd name="T40" fmla="*/ 1353 w 2301"/>
              <a:gd name="T41" fmla="*/ 5882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01" h="6270">
                <a:moveTo>
                  <a:pt x="1353" y="5882"/>
                </a:moveTo>
                <a:lnTo>
                  <a:pt x="1353" y="5882"/>
                </a:lnTo>
                <a:cubicBezTo>
                  <a:pt x="916" y="5943"/>
                  <a:pt x="631" y="5862"/>
                  <a:pt x="509" y="5648"/>
                </a:cubicBezTo>
                <a:cubicBezTo>
                  <a:pt x="376" y="5414"/>
                  <a:pt x="417" y="4997"/>
                  <a:pt x="621" y="4478"/>
                </a:cubicBezTo>
                <a:cubicBezTo>
                  <a:pt x="773" y="4101"/>
                  <a:pt x="997" y="3694"/>
                  <a:pt x="1272" y="3287"/>
                </a:cubicBezTo>
                <a:cubicBezTo>
                  <a:pt x="1099" y="4132"/>
                  <a:pt x="1099" y="4132"/>
                  <a:pt x="1099" y="4132"/>
                </a:cubicBezTo>
                <a:cubicBezTo>
                  <a:pt x="1079" y="4234"/>
                  <a:pt x="1140" y="4325"/>
                  <a:pt x="1242" y="4346"/>
                </a:cubicBezTo>
                <a:cubicBezTo>
                  <a:pt x="1252" y="4356"/>
                  <a:pt x="1262" y="4356"/>
                  <a:pt x="1272" y="4356"/>
                </a:cubicBezTo>
                <a:cubicBezTo>
                  <a:pt x="1364" y="4356"/>
                  <a:pt x="1435" y="4295"/>
                  <a:pt x="1455" y="4203"/>
                </a:cubicBezTo>
                <a:cubicBezTo>
                  <a:pt x="2279" y="235"/>
                  <a:pt x="2279" y="235"/>
                  <a:pt x="2279" y="235"/>
                </a:cubicBezTo>
                <a:cubicBezTo>
                  <a:pt x="2300" y="143"/>
                  <a:pt x="2239" y="41"/>
                  <a:pt x="2137" y="21"/>
                </a:cubicBezTo>
                <a:cubicBezTo>
                  <a:pt x="2035" y="0"/>
                  <a:pt x="1944" y="62"/>
                  <a:pt x="1923" y="164"/>
                </a:cubicBezTo>
                <a:cubicBezTo>
                  <a:pt x="1425" y="2524"/>
                  <a:pt x="1425" y="2524"/>
                  <a:pt x="1425" y="2524"/>
                </a:cubicBezTo>
                <a:cubicBezTo>
                  <a:pt x="1394" y="2534"/>
                  <a:pt x="1353" y="2555"/>
                  <a:pt x="1333" y="2595"/>
                </a:cubicBezTo>
                <a:cubicBezTo>
                  <a:pt x="865" y="3165"/>
                  <a:pt x="498" y="3786"/>
                  <a:pt x="285" y="4336"/>
                </a:cubicBezTo>
                <a:cubicBezTo>
                  <a:pt x="30" y="4977"/>
                  <a:pt x="0" y="5485"/>
                  <a:pt x="193" y="5831"/>
                </a:cubicBezTo>
                <a:cubicBezTo>
                  <a:pt x="295" y="6004"/>
                  <a:pt x="448" y="6137"/>
                  <a:pt x="661" y="6208"/>
                </a:cubicBezTo>
                <a:cubicBezTo>
                  <a:pt x="783" y="6249"/>
                  <a:pt x="936" y="6269"/>
                  <a:pt x="1109" y="6269"/>
                </a:cubicBezTo>
                <a:cubicBezTo>
                  <a:pt x="1201" y="6269"/>
                  <a:pt x="1302" y="6259"/>
                  <a:pt x="1404" y="6249"/>
                </a:cubicBezTo>
                <a:cubicBezTo>
                  <a:pt x="1506" y="6238"/>
                  <a:pt x="1577" y="6147"/>
                  <a:pt x="1567" y="6045"/>
                </a:cubicBezTo>
                <a:cubicBezTo>
                  <a:pt x="1547" y="5943"/>
                  <a:pt x="1455" y="5872"/>
                  <a:pt x="1353" y="58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Freeform 161">
            <a:extLst>
              <a:ext uri="{FF2B5EF4-FFF2-40B4-BE49-F238E27FC236}">
                <a16:creationId xmlns:a16="http://schemas.microsoft.com/office/drawing/2014/main" xmlns="" id="{324774B3-8841-524F-B160-A0D24793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763" y="1861289"/>
            <a:ext cx="739676" cy="1877734"/>
          </a:xfrm>
          <a:custGeom>
            <a:avLst/>
            <a:gdLst>
              <a:gd name="T0" fmla="*/ 1924 w 2200"/>
              <a:gd name="T1" fmla="*/ 4336 h 6270"/>
              <a:gd name="T2" fmla="*/ 1924 w 2200"/>
              <a:gd name="T3" fmla="*/ 4336 h 6270"/>
              <a:gd name="T4" fmla="*/ 896 w 2200"/>
              <a:gd name="T5" fmla="*/ 2616 h 6270"/>
              <a:gd name="T6" fmla="*/ 387 w 2200"/>
              <a:gd name="T7" fmla="*/ 164 h 6270"/>
              <a:gd name="T8" fmla="*/ 163 w 2200"/>
              <a:gd name="T9" fmla="*/ 21 h 6270"/>
              <a:gd name="T10" fmla="*/ 21 w 2200"/>
              <a:gd name="T11" fmla="*/ 235 h 6270"/>
              <a:gd name="T12" fmla="*/ 845 w 2200"/>
              <a:gd name="T13" fmla="*/ 4193 h 6270"/>
              <a:gd name="T14" fmla="*/ 1028 w 2200"/>
              <a:gd name="T15" fmla="*/ 4346 h 6270"/>
              <a:gd name="T16" fmla="*/ 1069 w 2200"/>
              <a:gd name="T17" fmla="*/ 4346 h 6270"/>
              <a:gd name="T18" fmla="*/ 1212 w 2200"/>
              <a:gd name="T19" fmla="*/ 4122 h 6270"/>
              <a:gd name="T20" fmla="*/ 1079 w 2200"/>
              <a:gd name="T21" fmla="*/ 3511 h 6270"/>
              <a:gd name="T22" fmla="*/ 1578 w 2200"/>
              <a:gd name="T23" fmla="*/ 4478 h 6270"/>
              <a:gd name="T24" fmla="*/ 1690 w 2200"/>
              <a:gd name="T25" fmla="*/ 5648 h 6270"/>
              <a:gd name="T26" fmla="*/ 845 w 2200"/>
              <a:gd name="T27" fmla="*/ 5882 h 6270"/>
              <a:gd name="T28" fmla="*/ 642 w 2200"/>
              <a:gd name="T29" fmla="*/ 6045 h 6270"/>
              <a:gd name="T30" fmla="*/ 794 w 2200"/>
              <a:gd name="T31" fmla="*/ 6249 h 6270"/>
              <a:gd name="T32" fmla="*/ 1089 w 2200"/>
              <a:gd name="T33" fmla="*/ 6269 h 6270"/>
              <a:gd name="T34" fmla="*/ 1547 w 2200"/>
              <a:gd name="T35" fmla="*/ 6208 h 6270"/>
              <a:gd name="T36" fmla="*/ 2005 w 2200"/>
              <a:gd name="T37" fmla="*/ 5831 h 6270"/>
              <a:gd name="T38" fmla="*/ 1924 w 2200"/>
              <a:gd name="T39" fmla="*/ 4336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00" h="6270">
                <a:moveTo>
                  <a:pt x="1924" y="4336"/>
                </a:moveTo>
                <a:lnTo>
                  <a:pt x="1924" y="4336"/>
                </a:lnTo>
                <a:cubicBezTo>
                  <a:pt x="1710" y="3796"/>
                  <a:pt x="1344" y="3186"/>
                  <a:pt x="896" y="2616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67" y="62"/>
                  <a:pt x="265" y="0"/>
                  <a:pt x="163" y="21"/>
                </a:cubicBezTo>
                <a:cubicBezTo>
                  <a:pt x="72" y="41"/>
                  <a:pt x="0" y="143"/>
                  <a:pt x="21" y="235"/>
                </a:cubicBezTo>
                <a:cubicBezTo>
                  <a:pt x="845" y="4193"/>
                  <a:pt x="845" y="4193"/>
                  <a:pt x="845" y="4193"/>
                </a:cubicBezTo>
                <a:cubicBezTo>
                  <a:pt x="865" y="4285"/>
                  <a:pt x="937" y="4346"/>
                  <a:pt x="1028" y="4346"/>
                </a:cubicBezTo>
                <a:cubicBezTo>
                  <a:pt x="1038" y="4346"/>
                  <a:pt x="1049" y="4346"/>
                  <a:pt x="1069" y="4346"/>
                </a:cubicBezTo>
                <a:cubicBezTo>
                  <a:pt x="1160" y="4315"/>
                  <a:pt x="1232" y="4224"/>
                  <a:pt x="1212" y="4122"/>
                </a:cubicBezTo>
                <a:cubicBezTo>
                  <a:pt x="1079" y="3511"/>
                  <a:pt x="1079" y="3511"/>
                  <a:pt x="1079" y="3511"/>
                </a:cubicBezTo>
                <a:cubicBezTo>
                  <a:pt x="1293" y="3847"/>
                  <a:pt x="1455" y="4173"/>
                  <a:pt x="1578" y="4478"/>
                </a:cubicBezTo>
                <a:cubicBezTo>
                  <a:pt x="1781" y="4997"/>
                  <a:pt x="1822" y="5414"/>
                  <a:pt x="1690" y="5648"/>
                </a:cubicBezTo>
                <a:cubicBezTo>
                  <a:pt x="1567" y="5862"/>
                  <a:pt x="1283" y="5943"/>
                  <a:pt x="845" y="5882"/>
                </a:cubicBezTo>
                <a:cubicBezTo>
                  <a:pt x="743" y="5872"/>
                  <a:pt x="652" y="5943"/>
                  <a:pt x="642" y="6045"/>
                </a:cubicBezTo>
                <a:cubicBezTo>
                  <a:pt x="621" y="6147"/>
                  <a:pt x="692" y="6238"/>
                  <a:pt x="794" y="6249"/>
                </a:cubicBezTo>
                <a:cubicBezTo>
                  <a:pt x="906" y="6259"/>
                  <a:pt x="998" y="6269"/>
                  <a:pt x="1089" y="6269"/>
                </a:cubicBezTo>
                <a:cubicBezTo>
                  <a:pt x="1262" y="6269"/>
                  <a:pt x="1415" y="6249"/>
                  <a:pt x="1547" y="6208"/>
                </a:cubicBezTo>
                <a:cubicBezTo>
                  <a:pt x="1751" y="6137"/>
                  <a:pt x="1914" y="6004"/>
                  <a:pt x="2005" y="5831"/>
                </a:cubicBezTo>
                <a:cubicBezTo>
                  <a:pt x="2199" y="5485"/>
                  <a:pt x="2168" y="4977"/>
                  <a:pt x="1924" y="433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Freeform 162">
            <a:extLst>
              <a:ext uri="{FF2B5EF4-FFF2-40B4-BE49-F238E27FC236}">
                <a16:creationId xmlns:a16="http://schemas.microsoft.com/office/drawing/2014/main" xmlns="" id="{C6E37083-A30B-6C40-9690-375F9BC4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482" y="3409629"/>
            <a:ext cx="1088019" cy="314276"/>
          </a:xfrm>
          <a:custGeom>
            <a:avLst/>
            <a:gdLst>
              <a:gd name="T0" fmla="*/ 2656 w 3237"/>
              <a:gd name="T1" fmla="*/ 376 h 1049"/>
              <a:gd name="T2" fmla="*/ 2656 w 3237"/>
              <a:gd name="T3" fmla="*/ 376 h 1049"/>
              <a:gd name="T4" fmla="*/ 2859 w 3237"/>
              <a:gd name="T5" fmla="*/ 488 h 1049"/>
              <a:gd name="T6" fmla="*/ 2869 w 3237"/>
              <a:gd name="T7" fmla="*/ 498 h 1049"/>
              <a:gd name="T8" fmla="*/ 3053 w 3237"/>
              <a:gd name="T9" fmla="*/ 661 h 1049"/>
              <a:gd name="T10" fmla="*/ 3236 w 3237"/>
              <a:gd name="T11" fmla="*/ 478 h 1049"/>
              <a:gd name="T12" fmla="*/ 3175 w 3237"/>
              <a:gd name="T13" fmla="*/ 295 h 1049"/>
              <a:gd name="T14" fmla="*/ 2676 w 3237"/>
              <a:gd name="T15" fmla="*/ 10 h 1049"/>
              <a:gd name="T16" fmla="*/ 2147 w 3237"/>
              <a:gd name="T17" fmla="*/ 254 h 1049"/>
              <a:gd name="T18" fmla="*/ 2096 w 3237"/>
              <a:gd name="T19" fmla="*/ 325 h 1049"/>
              <a:gd name="T20" fmla="*/ 1892 w 3237"/>
              <a:gd name="T21" fmla="*/ 560 h 1049"/>
              <a:gd name="T22" fmla="*/ 1617 w 3237"/>
              <a:gd name="T23" fmla="*/ 682 h 1049"/>
              <a:gd name="T24" fmla="*/ 1343 w 3237"/>
              <a:gd name="T25" fmla="*/ 560 h 1049"/>
              <a:gd name="T26" fmla="*/ 1139 w 3237"/>
              <a:gd name="T27" fmla="*/ 325 h 1049"/>
              <a:gd name="T28" fmla="*/ 1099 w 3237"/>
              <a:gd name="T29" fmla="*/ 254 h 1049"/>
              <a:gd name="T30" fmla="*/ 559 w 3237"/>
              <a:gd name="T31" fmla="*/ 10 h 1049"/>
              <a:gd name="T32" fmla="*/ 71 w 3237"/>
              <a:gd name="T33" fmla="*/ 295 h 1049"/>
              <a:gd name="T34" fmla="*/ 0 w 3237"/>
              <a:gd name="T35" fmla="*/ 478 h 1049"/>
              <a:gd name="T36" fmla="*/ 183 w 3237"/>
              <a:gd name="T37" fmla="*/ 661 h 1049"/>
              <a:gd name="T38" fmla="*/ 366 w 3237"/>
              <a:gd name="T39" fmla="*/ 498 h 1049"/>
              <a:gd name="T40" fmla="*/ 376 w 3237"/>
              <a:gd name="T41" fmla="*/ 488 h 1049"/>
              <a:gd name="T42" fmla="*/ 580 w 3237"/>
              <a:gd name="T43" fmla="*/ 376 h 1049"/>
              <a:gd name="T44" fmla="*/ 803 w 3237"/>
              <a:gd name="T45" fmla="*/ 478 h 1049"/>
              <a:gd name="T46" fmla="*/ 854 w 3237"/>
              <a:gd name="T47" fmla="*/ 549 h 1049"/>
              <a:gd name="T48" fmla="*/ 1078 w 3237"/>
              <a:gd name="T49" fmla="*/ 824 h 1049"/>
              <a:gd name="T50" fmla="*/ 1617 w 3237"/>
              <a:gd name="T51" fmla="*/ 1048 h 1049"/>
              <a:gd name="T52" fmla="*/ 2157 w 3237"/>
              <a:gd name="T53" fmla="*/ 824 h 1049"/>
              <a:gd name="T54" fmla="*/ 2391 w 3237"/>
              <a:gd name="T55" fmla="*/ 549 h 1049"/>
              <a:gd name="T56" fmla="*/ 2432 w 3237"/>
              <a:gd name="T57" fmla="*/ 478 h 1049"/>
              <a:gd name="T58" fmla="*/ 2656 w 3237"/>
              <a:gd name="T59" fmla="*/ 376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37" h="1049">
                <a:moveTo>
                  <a:pt x="2656" y="376"/>
                </a:moveTo>
                <a:lnTo>
                  <a:pt x="2656" y="376"/>
                </a:lnTo>
                <a:cubicBezTo>
                  <a:pt x="2737" y="376"/>
                  <a:pt x="2818" y="417"/>
                  <a:pt x="2859" y="488"/>
                </a:cubicBezTo>
                <a:cubicBezTo>
                  <a:pt x="2859" y="498"/>
                  <a:pt x="2869" y="498"/>
                  <a:pt x="2869" y="498"/>
                </a:cubicBezTo>
                <a:cubicBezTo>
                  <a:pt x="2879" y="590"/>
                  <a:pt x="2951" y="661"/>
                  <a:pt x="3053" y="661"/>
                </a:cubicBezTo>
                <a:cubicBezTo>
                  <a:pt x="3154" y="661"/>
                  <a:pt x="3236" y="580"/>
                  <a:pt x="3236" y="478"/>
                </a:cubicBezTo>
                <a:cubicBezTo>
                  <a:pt x="3236" y="417"/>
                  <a:pt x="3215" y="356"/>
                  <a:pt x="3175" y="295"/>
                </a:cubicBezTo>
                <a:cubicBezTo>
                  <a:pt x="3063" y="122"/>
                  <a:pt x="2879" y="20"/>
                  <a:pt x="2676" y="10"/>
                </a:cubicBezTo>
                <a:cubicBezTo>
                  <a:pt x="2462" y="0"/>
                  <a:pt x="2269" y="91"/>
                  <a:pt x="2147" y="254"/>
                </a:cubicBezTo>
                <a:cubicBezTo>
                  <a:pt x="2126" y="275"/>
                  <a:pt x="2106" y="305"/>
                  <a:pt x="2096" y="325"/>
                </a:cubicBezTo>
                <a:cubicBezTo>
                  <a:pt x="2035" y="407"/>
                  <a:pt x="1974" y="488"/>
                  <a:pt x="1892" y="560"/>
                </a:cubicBezTo>
                <a:cubicBezTo>
                  <a:pt x="1821" y="641"/>
                  <a:pt x="1719" y="682"/>
                  <a:pt x="1617" y="682"/>
                </a:cubicBezTo>
                <a:cubicBezTo>
                  <a:pt x="1516" y="682"/>
                  <a:pt x="1414" y="641"/>
                  <a:pt x="1343" y="560"/>
                </a:cubicBezTo>
                <a:cubicBezTo>
                  <a:pt x="1261" y="488"/>
                  <a:pt x="1200" y="407"/>
                  <a:pt x="1139" y="325"/>
                </a:cubicBezTo>
                <a:cubicBezTo>
                  <a:pt x="1129" y="305"/>
                  <a:pt x="1109" y="275"/>
                  <a:pt x="1099" y="254"/>
                </a:cubicBezTo>
                <a:cubicBezTo>
                  <a:pt x="966" y="91"/>
                  <a:pt x="773" y="0"/>
                  <a:pt x="559" y="10"/>
                </a:cubicBezTo>
                <a:cubicBezTo>
                  <a:pt x="356" y="20"/>
                  <a:pt x="173" y="122"/>
                  <a:pt x="71" y="295"/>
                </a:cubicBezTo>
                <a:cubicBezTo>
                  <a:pt x="20" y="356"/>
                  <a:pt x="0" y="417"/>
                  <a:pt x="0" y="478"/>
                </a:cubicBezTo>
                <a:cubicBezTo>
                  <a:pt x="0" y="580"/>
                  <a:pt x="81" y="661"/>
                  <a:pt x="183" y="661"/>
                </a:cubicBezTo>
                <a:cubicBezTo>
                  <a:pt x="285" y="661"/>
                  <a:pt x="356" y="590"/>
                  <a:pt x="366" y="498"/>
                </a:cubicBezTo>
                <a:cubicBezTo>
                  <a:pt x="366" y="498"/>
                  <a:pt x="376" y="498"/>
                  <a:pt x="376" y="488"/>
                </a:cubicBezTo>
                <a:cubicBezTo>
                  <a:pt x="417" y="417"/>
                  <a:pt x="498" y="376"/>
                  <a:pt x="580" y="376"/>
                </a:cubicBezTo>
                <a:cubicBezTo>
                  <a:pt x="671" y="376"/>
                  <a:pt x="752" y="407"/>
                  <a:pt x="803" y="478"/>
                </a:cubicBezTo>
                <a:cubicBezTo>
                  <a:pt x="814" y="498"/>
                  <a:pt x="834" y="519"/>
                  <a:pt x="854" y="549"/>
                </a:cubicBezTo>
                <a:cubicBezTo>
                  <a:pt x="915" y="631"/>
                  <a:pt x="987" y="722"/>
                  <a:pt x="1078" y="824"/>
                </a:cubicBezTo>
                <a:cubicBezTo>
                  <a:pt x="1221" y="967"/>
                  <a:pt x="1414" y="1048"/>
                  <a:pt x="1617" y="1048"/>
                </a:cubicBezTo>
                <a:cubicBezTo>
                  <a:pt x="1821" y="1048"/>
                  <a:pt x="2014" y="967"/>
                  <a:pt x="2157" y="824"/>
                </a:cubicBezTo>
                <a:cubicBezTo>
                  <a:pt x="2249" y="722"/>
                  <a:pt x="2320" y="631"/>
                  <a:pt x="2391" y="549"/>
                </a:cubicBezTo>
                <a:cubicBezTo>
                  <a:pt x="2401" y="519"/>
                  <a:pt x="2421" y="498"/>
                  <a:pt x="2432" y="478"/>
                </a:cubicBezTo>
                <a:cubicBezTo>
                  <a:pt x="2493" y="407"/>
                  <a:pt x="2574" y="376"/>
                  <a:pt x="2656" y="3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xmlns="" id="{A539CB66-E6F5-6644-B41E-5A2D0E68A4D0}"/>
              </a:ext>
            </a:extLst>
          </p:cNvPr>
          <p:cNvGrpSpPr/>
          <p:nvPr/>
        </p:nvGrpSpPr>
        <p:grpSpPr>
          <a:xfrm>
            <a:off x="3880387" y="1759726"/>
            <a:ext cx="5021128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8" name="Group 22">
              <a:extLst>
                <a:ext uri="{FF2B5EF4-FFF2-40B4-BE49-F238E27FC236}">
                  <a16:creationId xmlns:a16="http://schemas.microsoft.com/office/drawing/2014/main" xmlns="" id="{2D34616F-E3F1-5645-AA29-13731660EA23}"/>
                </a:ext>
              </a:extLst>
            </p:cNvPr>
            <p:cNvGrpSpPr/>
            <p:nvPr/>
          </p:nvGrpSpPr>
          <p:grpSpPr>
            <a:xfrm>
              <a:off x="1343020" y="4666455"/>
              <a:ext cx="7852541" cy="7645122"/>
              <a:chOff x="1343020" y="4615389"/>
              <a:chExt cx="7852541" cy="7645122"/>
            </a:xfrm>
          </p:grpSpPr>
          <p:graphicFrame>
            <p:nvGraphicFramePr>
              <p:cNvPr id="24" name="Chart 23">
                <a:extLst>
                  <a:ext uri="{FF2B5EF4-FFF2-40B4-BE49-F238E27FC236}">
                    <a16:creationId xmlns:a16="http://schemas.microsoft.com/office/drawing/2014/main" xmlns="" id="{2541ABA4-138E-8F49-9B28-621414EFBA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="" xmlns:p14="http://schemas.microsoft.com/office/powerpoint/2010/main" val="977700560"/>
                  </p:ext>
                </p:extLst>
              </p:nvPr>
            </p:nvGraphicFramePr>
            <p:xfrm>
              <a:off x="1343020" y="4615389"/>
              <a:ext cx="7852541" cy="76451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A3700D4D-8957-2941-9173-C1A875999632}"/>
                  </a:ext>
                </a:extLst>
              </p:cNvPr>
              <p:cNvSpPr/>
              <p:nvPr/>
            </p:nvSpPr>
            <p:spPr>
              <a:xfrm>
                <a:off x="3636810" y="7013262"/>
                <a:ext cx="3363350" cy="2843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32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την </a:t>
                </a:r>
              </a:p>
              <a:p>
                <a:pPr algn="ctr"/>
                <a:r>
                  <a:rPr lang="el-GR" sz="32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Υγεία </a:t>
                </a:r>
              </a:p>
              <a:p>
                <a:pPr algn="ctr"/>
                <a:r>
                  <a:rPr lang="el-GR" sz="32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σας</a:t>
                </a:r>
                <a:endParaRPr lang="en-US" sz="3200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endParaRPr>
              </a:p>
            </p:txBody>
          </p:sp>
        </p:grpSp>
      </p:grpSp>
      <p:sp>
        <p:nvSpPr>
          <p:cNvPr id="2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37" y="463051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333028" y="4600117"/>
            <a:ext cx="172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πολύ + αρκετά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1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05788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Rectangle 31"/>
          <p:cNvSpPr/>
          <p:nvPr/>
        </p:nvSpPr>
        <p:spPr>
          <a:xfrm>
            <a:off x="1289033" y="5066773"/>
            <a:ext cx="1892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solidFill>
                  <a:srgbClr val="FFFFFF"/>
                </a:solidFill>
                <a:latin typeface="Roboto Medium"/>
                <a:cs typeface="Roboto Medium"/>
              </a:rPr>
              <a:t>ο</a:t>
            </a:r>
            <a:r>
              <a:rPr lang="el-GR" sz="1400" dirty="0" smtClean="0">
                <a:solidFill>
                  <a:srgbClr val="FFFFFF"/>
                </a:solidFill>
                <a:latin typeface="Roboto Medium"/>
                <a:cs typeface="Roboto Medium"/>
              </a:rPr>
              <a:t>ύτε πολύ/ούτε λίγο</a:t>
            </a:r>
            <a:endParaRPr lang="es-MX" sz="14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50308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328312" y="547268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λίγο </a:t>
            </a:r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+ </a:t>
            </a:r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καθόλου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pic>
        <p:nvPicPr>
          <p:cNvPr id="1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540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  <a:cs typeface="Roboto Medium"/>
              </a:rPr>
              <a:t>“</a:t>
            </a:r>
            <a:r>
              <a:rPr lang="en-US" sz="2000" dirty="0" err="1" smtClean="0">
                <a:latin typeface="Roboto Medium"/>
                <a:cs typeface="Roboto Medium"/>
              </a:rPr>
              <a:t>Σε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μι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κλίμ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 απ</a:t>
            </a:r>
            <a:r>
              <a:rPr lang="en-US" sz="2000" dirty="0" err="1">
                <a:latin typeface="Roboto Medium"/>
                <a:cs typeface="Roboto Medium"/>
              </a:rPr>
              <a:t>ό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1 –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θόλου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μέχρι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5 – </a:t>
            </a:r>
            <a:r>
              <a:rPr lang="en-US" sz="2000" dirty="0" err="1">
                <a:latin typeface="Roboto Medium"/>
                <a:cs typeface="Roboto Medium"/>
              </a:rPr>
              <a:t>Πολύ</a:t>
            </a:r>
            <a:r>
              <a:rPr lang="en-US" sz="2000" dirty="0">
                <a:latin typeface="Roboto Medium"/>
                <a:cs typeface="Roboto Medium"/>
              </a:rPr>
              <a:t>, π</a:t>
            </a:r>
            <a:r>
              <a:rPr lang="en-US" sz="2000" dirty="0" err="1">
                <a:latin typeface="Roboto Medium"/>
                <a:cs typeface="Roboto Medium"/>
              </a:rPr>
              <a:t>όσο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λέγ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τε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ότι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σ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ς</a:t>
            </a:r>
            <a:r>
              <a:rPr lang="en-US" sz="2000" dirty="0">
                <a:latin typeface="Roboto Medium"/>
                <a:cs typeface="Roboto Medium"/>
              </a:rPr>
              <a:t> α</a:t>
            </a:r>
            <a:r>
              <a:rPr lang="en-US" sz="2000" dirty="0" err="1">
                <a:latin typeface="Roboto Medium"/>
                <a:cs typeface="Roboto Medium"/>
              </a:rPr>
              <a:t>νησυχεί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θέμ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του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 smtClean="0">
                <a:latin typeface="Roboto Medium"/>
                <a:cs typeface="Roboto Medium"/>
              </a:rPr>
              <a:t>κορ</a:t>
            </a:r>
            <a:r>
              <a:rPr lang="el-GR" sz="2000" dirty="0" smtClean="0">
                <a:latin typeface="Roboto Medium"/>
                <a:cs typeface="Roboto Medium"/>
              </a:rPr>
              <a:t>ο</a:t>
            </a:r>
            <a:r>
              <a:rPr lang="en-US" sz="2000" dirty="0" err="1" smtClean="0">
                <a:latin typeface="Roboto Medium"/>
                <a:cs typeface="Roboto Medium"/>
              </a:rPr>
              <a:t>νοϊού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l-GR" sz="2000" dirty="0" smtClean="0">
                <a:latin typeface="Roboto Medium"/>
                <a:cs typeface="Roboto Medium"/>
              </a:rPr>
              <a:t>για...</a:t>
            </a:r>
            <a:r>
              <a:rPr lang="en-US" sz="2000" dirty="0" smtClean="0">
                <a:latin typeface="Roboto Medium"/>
                <a:cs typeface="Roboto Medium"/>
              </a:rPr>
              <a:t>”</a:t>
            </a:r>
            <a:endParaRPr lang="en-US" sz="2000" dirty="0">
              <a:latin typeface="Roboto Medium"/>
              <a:cs typeface="Roboto Medium"/>
            </a:endParaRPr>
          </a:p>
        </p:txBody>
      </p:sp>
      <p:sp>
        <p:nvSpPr>
          <p:cNvPr id="3" name="Freeform 159">
            <a:extLst>
              <a:ext uri="{FF2B5EF4-FFF2-40B4-BE49-F238E27FC236}">
                <a16:creationId xmlns:a16="http://schemas.microsoft.com/office/drawing/2014/main" xmlns="" id="{1F0667FC-C146-994B-8DAF-9FC5C9C3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42" y="3458313"/>
            <a:ext cx="2874211" cy="2393985"/>
          </a:xfrm>
          <a:custGeom>
            <a:avLst/>
            <a:gdLst>
              <a:gd name="T0" fmla="*/ 5740 w 8550"/>
              <a:gd name="T1" fmla="*/ 0 h 7480"/>
              <a:gd name="T2" fmla="*/ 5740 w 8550"/>
              <a:gd name="T3" fmla="*/ 0 h 7480"/>
              <a:gd name="T4" fmla="*/ 2941 w 8550"/>
              <a:gd name="T5" fmla="*/ 0 h 7480"/>
              <a:gd name="T6" fmla="*/ 2738 w 8550"/>
              <a:gd name="T7" fmla="*/ 133 h 7480"/>
              <a:gd name="T8" fmla="*/ 51 w 8550"/>
              <a:gd name="T9" fmla="*/ 7183 h 7480"/>
              <a:gd name="T10" fmla="*/ 255 w 8550"/>
              <a:gd name="T11" fmla="*/ 7479 h 7480"/>
              <a:gd name="T12" fmla="*/ 8294 w 8550"/>
              <a:gd name="T13" fmla="*/ 7479 h 7480"/>
              <a:gd name="T14" fmla="*/ 8497 w 8550"/>
              <a:gd name="T15" fmla="*/ 7183 h 7480"/>
              <a:gd name="T16" fmla="*/ 5933 w 8550"/>
              <a:gd name="T17" fmla="*/ 143 h 7480"/>
              <a:gd name="T18" fmla="*/ 5740 w 8550"/>
              <a:gd name="T19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7480">
                <a:moveTo>
                  <a:pt x="5740" y="0"/>
                </a:moveTo>
                <a:lnTo>
                  <a:pt x="5740" y="0"/>
                </a:lnTo>
                <a:cubicBezTo>
                  <a:pt x="2941" y="0"/>
                  <a:pt x="2941" y="0"/>
                  <a:pt x="2941" y="0"/>
                </a:cubicBezTo>
                <a:cubicBezTo>
                  <a:pt x="2850" y="0"/>
                  <a:pt x="2768" y="51"/>
                  <a:pt x="2738" y="133"/>
                </a:cubicBezTo>
                <a:cubicBezTo>
                  <a:pt x="51" y="7183"/>
                  <a:pt x="51" y="7183"/>
                  <a:pt x="51" y="7183"/>
                </a:cubicBezTo>
                <a:cubicBezTo>
                  <a:pt x="0" y="7326"/>
                  <a:pt x="102" y="7479"/>
                  <a:pt x="255" y="7479"/>
                </a:cubicBezTo>
                <a:cubicBezTo>
                  <a:pt x="8294" y="7479"/>
                  <a:pt x="8294" y="7479"/>
                  <a:pt x="8294" y="7479"/>
                </a:cubicBezTo>
                <a:cubicBezTo>
                  <a:pt x="8447" y="7479"/>
                  <a:pt x="8549" y="7326"/>
                  <a:pt x="8497" y="7183"/>
                </a:cubicBezTo>
                <a:cubicBezTo>
                  <a:pt x="5933" y="143"/>
                  <a:pt x="5933" y="143"/>
                  <a:pt x="5933" y="143"/>
                </a:cubicBezTo>
                <a:cubicBezTo>
                  <a:pt x="5903" y="51"/>
                  <a:pt x="5831" y="0"/>
                  <a:pt x="57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4" name="Freeform 160">
            <a:extLst>
              <a:ext uri="{FF2B5EF4-FFF2-40B4-BE49-F238E27FC236}">
                <a16:creationId xmlns:a16="http://schemas.microsoft.com/office/drawing/2014/main" xmlns="" id="{DC09BE4D-6BD2-334D-AC07-D062CFF2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03" y="1820379"/>
            <a:ext cx="773769" cy="1877734"/>
          </a:xfrm>
          <a:custGeom>
            <a:avLst/>
            <a:gdLst>
              <a:gd name="T0" fmla="*/ 1353 w 2301"/>
              <a:gd name="T1" fmla="*/ 5882 h 6270"/>
              <a:gd name="T2" fmla="*/ 1353 w 2301"/>
              <a:gd name="T3" fmla="*/ 5882 h 6270"/>
              <a:gd name="T4" fmla="*/ 509 w 2301"/>
              <a:gd name="T5" fmla="*/ 5648 h 6270"/>
              <a:gd name="T6" fmla="*/ 621 w 2301"/>
              <a:gd name="T7" fmla="*/ 4478 h 6270"/>
              <a:gd name="T8" fmla="*/ 1272 w 2301"/>
              <a:gd name="T9" fmla="*/ 3287 h 6270"/>
              <a:gd name="T10" fmla="*/ 1099 w 2301"/>
              <a:gd name="T11" fmla="*/ 4132 h 6270"/>
              <a:gd name="T12" fmla="*/ 1242 w 2301"/>
              <a:gd name="T13" fmla="*/ 4346 h 6270"/>
              <a:gd name="T14" fmla="*/ 1272 w 2301"/>
              <a:gd name="T15" fmla="*/ 4356 h 6270"/>
              <a:gd name="T16" fmla="*/ 1455 w 2301"/>
              <a:gd name="T17" fmla="*/ 4203 h 6270"/>
              <a:gd name="T18" fmla="*/ 2279 w 2301"/>
              <a:gd name="T19" fmla="*/ 235 h 6270"/>
              <a:gd name="T20" fmla="*/ 2137 w 2301"/>
              <a:gd name="T21" fmla="*/ 21 h 6270"/>
              <a:gd name="T22" fmla="*/ 1923 w 2301"/>
              <a:gd name="T23" fmla="*/ 164 h 6270"/>
              <a:gd name="T24" fmla="*/ 1425 w 2301"/>
              <a:gd name="T25" fmla="*/ 2524 h 6270"/>
              <a:gd name="T26" fmla="*/ 1333 w 2301"/>
              <a:gd name="T27" fmla="*/ 2595 h 6270"/>
              <a:gd name="T28" fmla="*/ 285 w 2301"/>
              <a:gd name="T29" fmla="*/ 4336 h 6270"/>
              <a:gd name="T30" fmla="*/ 193 w 2301"/>
              <a:gd name="T31" fmla="*/ 5831 h 6270"/>
              <a:gd name="T32" fmla="*/ 661 w 2301"/>
              <a:gd name="T33" fmla="*/ 6208 h 6270"/>
              <a:gd name="T34" fmla="*/ 1109 w 2301"/>
              <a:gd name="T35" fmla="*/ 6269 h 6270"/>
              <a:gd name="T36" fmla="*/ 1404 w 2301"/>
              <a:gd name="T37" fmla="*/ 6249 h 6270"/>
              <a:gd name="T38" fmla="*/ 1567 w 2301"/>
              <a:gd name="T39" fmla="*/ 6045 h 6270"/>
              <a:gd name="T40" fmla="*/ 1353 w 2301"/>
              <a:gd name="T41" fmla="*/ 5882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01" h="6270">
                <a:moveTo>
                  <a:pt x="1353" y="5882"/>
                </a:moveTo>
                <a:lnTo>
                  <a:pt x="1353" y="5882"/>
                </a:lnTo>
                <a:cubicBezTo>
                  <a:pt x="916" y="5943"/>
                  <a:pt x="631" y="5862"/>
                  <a:pt x="509" y="5648"/>
                </a:cubicBezTo>
                <a:cubicBezTo>
                  <a:pt x="376" y="5414"/>
                  <a:pt x="417" y="4997"/>
                  <a:pt x="621" y="4478"/>
                </a:cubicBezTo>
                <a:cubicBezTo>
                  <a:pt x="773" y="4101"/>
                  <a:pt x="997" y="3694"/>
                  <a:pt x="1272" y="3287"/>
                </a:cubicBezTo>
                <a:cubicBezTo>
                  <a:pt x="1099" y="4132"/>
                  <a:pt x="1099" y="4132"/>
                  <a:pt x="1099" y="4132"/>
                </a:cubicBezTo>
                <a:cubicBezTo>
                  <a:pt x="1079" y="4234"/>
                  <a:pt x="1140" y="4325"/>
                  <a:pt x="1242" y="4346"/>
                </a:cubicBezTo>
                <a:cubicBezTo>
                  <a:pt x="1252" y="4356"/>
                  <a:pt x="1262" y="4356"/>
                  <a:pt x="1272" y="4356"/>
                </a:cubicBezTo>
                <a:cubicBezTo>
                  <a:pt x="1364" y="4356"/>
                  <a:pt x="1435" y="4295"/>
                  <a:pt x="1455" y="4203"/>
                </a:cubicBezTo>
                <a:cubicBezTo>
                  <a:pt x="2279" y="235"/>
                  <a:pt x="2279" y="235"/>
                  <a:pt x="2279" y="235"/>
                </a:cubicBezTo>
                <a:cubicBezTo>
                  <a:pt x="2300" y="143"/>
                  <a:pt x="2239" y="41"/>
                  <a:pt x="2137" y="21"/>
                </a:cubicBezTo>
                <a:cubicBezTo>
                  <a:pt x="2035" y="0"/>
                  <a:pt x="1944" y="62"/>
                  <a:pt x="1923" y="164"/>
                </a:cubicBezTo>
                <a:cubicBezTo>
                  <a:pt x="1425" y="2524"/>
                  <a:pt x="1425" y="2524"/>
                  <a:pt x="1425" y="2524"/>
                </a:cubicBezTo>
                <a:cubicBezTo>
                  <a:pt x="1394" y="2534"/>
                  <a:pt x="1353" y="2555"/>
                  <a:pt x="1333" y="2595"/>
                </a:cubicBezTo>
                <a:cubicBezTo>
                  <a:pt x="865" y="3165"/>
                  <a:pt x="498" y="3786"/>
                  <a:pt x="285" y="4336"/>
                </a:cubicBezTo>
                <a:cubicBezTo>
                  <a:pt x="30" y="4977"/>
                  <a:pt x="0" y="5485"/>
                  <a:pt x="193" y="5831"/>
                </a:cubicBezTo>
                <a:cubicBezTo>
                  <a:pt x="295" y="6004"/>
                  <a:pt x="448" y="6137"/>
                  <a:pt x="661" y="6208"/>
                </a:cubicBezTo>
                <a:cubicBezTo>
                  <a:pt x="783" y="6249"/>
                  <a:pt x="936" y="6269"/>
                  <a:pt x="1109" y="6269"/>
                </a:cubicBezTo>
                <a:cubicBezTo>
                  <a:pt x="1201" y="6269"/>
                  <a:pt x="1302" y="6259"/>
                  <a:pt x="1404" y="6249"/>
                </a:cubicBezTo>
                <a:cubicBezTo>
                  <a:pt x="1506" y="6238"/>
                  <a:pt x="1577" y="6147"/>
                  <a:pt x="1567" y="6045"/>
                </a:cubicBezTo>
                <a:cubicBezTo>
                  <a:pt x="1547" y="5943"/>
                  <a:pt x="1455" y="5872"/>
                  <a:pt x="1353" y="58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Freeform 161">
            <a:extLst>
              <a:ext uri="{FF2B5EF4-FFF2-40B4-BE49-F238E27FC236}">
                <a16:creationId xmlns:a16="http://schemas.microsoft.com/office/drawing/2014/main" xmlns="" id="{324774B3-8841-524F-B160-A0D24793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763" y="1820379"/>
            <a:ext cx="739676" cy="1877734"/>
          </a:xfrm>
          <a:custGeom>
            <a:avLst/>
            <a:gdLst>
              <a:gd name="T0" fmla="*/ 1924 w 2200"/>
              <a:gd name="T1" fmla="*/ 4336 h 6270"/>
              <a:gd name="T2" fmla="*/ 1924 w 2200"/>
              <a:gd name="T3" fmla="*/ 4336 h 6270"/>
              <a:gd name="T4" fmla="*/ 896 w 2200"/>
              <a:gd name="T5" fmla="*/ 2616 h 6270"/>
              <a:gd name="T6" fmla="*/ 387 w 2200"/>
              <a:gd name="T7" fmla="*/ 164 h 6270"/>
              <a:gd name="T8" fmla="*/ 163 w 2200"/>
              <a:gd name="T9" fmla="*/ 21 h 6270"/>
              <a:gd name="T10" fmla="*/ 21 w 2200"/>
              <a:gd name="T11" fmla="*/ 235 h 6270"/>
              <a:gd name="T12" fmla="*/ 845 w 2200"/>
              <a:gd name="T13" fmla="*/ 4193 h 6270"/>
              <a:gd name="T14" fmla="*/ 1028 w 2200"/>
              <a:gd name="T15" fmla="*/ 4346 h 6270"/>
              <a:gd name="T16" fmla="*/ 1069 w 2200"/>
              <a:gd name="T17" fmla="*/ 4346 h 6270"/>
              <a:gd name="T18" fmla="*/ 1212 w 2200"/>
              <a:gd name="T19" fmla="*/ 4122 h 6270"/>
              <a:gd name="T20" fmla="*/ 1079 w 2200"/>
              <a:gd name="T21" fmla="*/ 3511 h 6270"/>
              <a:gd name="T22" fmla="*/ 1578 w 2200"/>
              <a:gd name="T23" fmla="*/ 4478 h 6270"/>
              <a:gd name="T24" fmla="*/ 1690 w 2200"/>
              <a:gd name="T25" fmla="*/ 5648 h 6270"/>
              <a:gd name="T26" fmla="*/ 845 w 2200"/>
              <a:gd name="T27" fmla="*/ 5882 h 6270"/>
              <a:gd name="T28" fmla="*/ 642 w 2200"/>
              <a:gd name="T29" fmla="*/ 6045 h 6270"/>
              <a:gd name="T30" fmla="*/ 794 w 2200"/>
              <a:gd name="T31" fmla="*/ 6249 h 6270"/>
              <a:gd name="T32" fmla="*/ 1089 w 2200"/>
              <a:gd name="T33" fmla="*/ 6269 h 6270"/>
              <a:gd name="T34" fmla="*/ 1547 w 2200"/>
              <a:gd name="T35" fmla="*/ 6208 h 6270"/>
              <a:gd name="T36" fmla="*/ 2005 w 2200"/>
              <a:gd name="T37" fmla="*/ 5831 h 6270"/>
              <a:gd name="T38" fmla="*/ 1924 w 2200"/>
              <a:gd name="T39" fmla="*/ 4336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00" h="6270">
                <a:moveTo>
                  <a:pt x="1924" y="4336"/>
                </a:moveTo>
                <a:lnTo>
                  <a:pt x="1924" y="4336"/>
                </a:lnTo>
                <a:cubicBezTo>
                  <a:pt x="1710" y="3796"/>
                  <a:pt x="1344" y="3186"/>
                  <a:pt x="896" y="2616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67" y="62"/>
                  <a:pt x="265" y="0"/>
                  <a:pt x="163" y="21"/>
                </a:cubicBezTo>
                <a:cubicBezTo>
                  <a:pt x="72" y="41"/>
                  <a:pt x="0" y="143"/>
                  <a:pt x="21" y="235"/>
                </a:cubicBezTo>
                <a:cubicBezTo>
                  <a:pt x="845" y="4193"/>
                  <a:pt x="845" y="4193"/>
                  <a:pt x="845" y="4193"/>
                </a:cubicBezTo>
                <a:cubicBezTo>
                  <a:pt x="865" y="4285"/>
                  <a:pt x="937" y="4346"/>
                  <a:pt x="1028" y="4346"/>
                </a:cubicBezTo>
                <a:cubicBezTo>
                  <a:pt x="1038" y="4346"/>
                  <a:pt x="1049" y="4346"/>
                  <a:pt x="1069" y="4346"/>
                </a:cubicBezTo>
                <a:cubicBezTo>
                  <a:pt x="1160" y="4315"/>
                  <a:pt x="1232" y="4224"/>
                  <a:pt x="1212" y="4122"/>
                </a:cubicBezTo>
                <a:cubicBezTo>
                  <a:pt x="1079" y="3511"/>
                  <a:pt x="1079" y="3511"/>
                  <a:pt x="1079" y="3511"/>
                </a:cubicBezTo>
                <a:cubicBezTo>
                  <a:pt x="1293" y="3847"/>
                  <a:pt x="1455" y="4173"/>
                  <a:pt x="1578" y="4478"/>
                </a:cubicBezTo>
                <a:cubicBezTo>
                  <a:pt x="1781" y="4997"/>
                  <a:pt x="1822" y="5414"/>
                  <a:pt x="1690" y="5648"/>
                </a:cubicBezTo>
                <a:cubicBezTo>
                  <a:pt x="1567" y="5862"/>
                  <a:pt x="1283" y="5943"/>
                  <a:pt x="845" y="5882"/>
                </a:cubicBezTo>
                <a:cubicBezTo>
                  <a:pt x="743" y="5872"/>
                  <a:pt x="652" y="5943"/>
                  <a:pt x="642" y="6045"/>
                </a:cubicBezTo>
                <a:cubicBezTo>
                  <a:pt x="621" y="6147"/>
                  <a:pt x="692" y="6238"/>
                  <a:pt x="794" y="6249"/>
                </a:cubicBezTo>
                <a:cubicBezTo>
                  <a:pt x="906" y="6259"/>
                  <a:pt x="998" y="6269"/>
                  <a:pt x="1089" y="6269"/>
                </a:cubicBezTo>
                <a:cubicBezTo>
                  <a:pt x="1262" y="6269"/>
                  <a:pt x="1415" y="6249"/>
                  <a:pt x="1547" y="6208"/>
                </a:cubicBezTo>
                <a:cubicBezTo>
                  <a:pt x="1751" y="6137"/>
                  <a:pt x="1914" y="6004"/>
                  <a:pt x="2005" y="5831"/>
                </a:cubicBezTo>
                <a:cubicBezTo>
                  <a:pt x="2199" y="5485"/>
                  <a:pt x="2168" y="4977"/>
                  <a:pt x="1924" y="433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Freeform 162">
            <a:extLst>
              <a:ext uri="{FF2B5EF4-FFF2-40B4-BE49-F238E27FC236}">
                <a16:creationId xmlns:a16="http://schemas.microsoft.com/office/drawing/2014/main" xmlns="" id="{C6E37083-A30B-6C40-9690-375F9BC4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482" y="3368719"/>
            <a:ext cx="1088019" cy="314276"/>
          </a:xfrm>
          <a:custGeom>
            <a:avLst/>
            <a:gdLst>
              <a:gd name="T0" fmla="*/ 2656 w 3237"/>
              <a:gd name="T1" fmla="*/ 376 h 1049"/>
              <a:gd name="T2" fmla="*/ 2656 w 3237"/>
              <a:gd name="T3" fmla="*/ 376 h 1049"/>
              <a:gd name="T4" fmla="*/ 2859 w 3237"/>
              <a:gd name="T5" fmla="*/ 488 h 1049"/>
              <a:gd name="T6" fmla="*/ 2869 w 3237"/>
              <a:gd name="T7" fmla="*/ 498 h 1049"/>
              <a:gd name="T8" fmla="*/ 3053 w 3237"/>
              <a:gd name="T9" fmla="*/ 661 h 1049"/>
              <a:gd name="T10" fmla="*/ 3236 w 3237"/>
              <a:gd name="T11" fmla="*/ 478 h 1049"/>
              <a:gd name="T12" fmla="*/ 3175 w 3237"/>
              <a:gd name="T13" fmla="*/ 295 h 1049"/>
              <a:gd name="T14" fmla="*/ 2676 w 3237"/>
              <a:gd name="T15" fmla="*/ 10 h 1049"/>
              <a:gd name="T16" fmla="*/ 2147 w 3237"/>
              <a:gd name="T17" fmla="*/ 254 h 1049"/>
              <a:gd name="T18" fmla="*/ 2096 w 3237"/>
              <a:gd name="T19" fmla="*/ 325 h 1049"/>
              <a:gd name="T20" fmla="*/ 1892 w 3237"/>
              <a:gd name="T21" fmla="*/ 560 h 1049"/>
              <a:gd name="T22" fmla="*/ 1617 w 3237"/>
              <a:gd name="T23" fmla="*/ 682 h 1049"/>
              <a:gd name="T24" fmla="*/ 1343 w 3237"/>
              <a:gd name="T25" fmla="*/ 560 h 1049"/>
              <a:gd name="T26" fmla="*/ 1139 w 3237"/>
              <a:gd name="T27" fmla="*/ 325 h 1049"/>
              <a:gd name="T28" fmla="*/ 1099 w 3237"/>
              <a:gd name="T29" fmla="*/ 254 h 1049"/>
              <a:gd name="T30" fmla="*/ 559 w 3237"/>
              <a:gd name="T31" fmla="*/ 10 h 1049"/>
              <a:gd name="T32" fmla="*/ 71 w 3237"/>
              <a:gd name="T33" fmla="*/ 295 h 1049"/>
              <a:gd name="T34" fmla="*/ 0 w 3237"/>
              <a:gd name="T35" fmla="*/ 478 h 1049"/>
              <a:gd name="T36" fmla="*/ 183 w 3237"/>
              <a:gd name="T37" fmla="*/ 661 h 1049"/>
              <a:gd name="T38" fmla="*/ 366 w 3237"/>
              <a:gd name="T39" fmla="*/ 498 h 1049"/>
              <a:gd name="T40" fmla="*/ 376 w 3237"/>
              <a:gd name="T41" fmla="*/ 488 h 1049"/>
              <a:gd name="T42" fmla="*/ 580 w 3237"/>
              <a:gd name="T43" fmla="*/ 376 h 1049"/>
              <a:gd name="T44" fmla="*/ 803 w 3237"/>
              <a:gd name="T45" fmla="*/ 478 h 1049"/>
              <a:gd name="T46" fmla="*/ 854 w 3237"/>
              <a:gd name="T47" fmla="*/ 549 h 1049"/>
              <a:gd name="T48" fmla="*/ 1078 w 3237"/>
              <a:gd name="T49" fmla="*/ 824 h 1049"/>
              <a:gd name="T50" fmla="*/ 1617 w 3237"/>
              <a:gd name="T51" fmla="*/ 1048 h 1049"/>
              <a:gd name="T52" fmla="*/ 2157 w 3237"/>
              <a:gd name="T53" fmla="*/ 824 h 1049"/>
              <a:gd name="T54" fmla="*/ 2391 w 3237"/>
              <a:gd name="T55" fmla="*/ 549 h 1049"/>
              <a:gd name="T56" fmla="*/ 2432 w 3237"/>
              <a:gd name="T57" fmla="*/ 478 h 1049"/>
              <a:gd name="T58" fmla="*/ 2656 w 3237"/>
              <a:gd name="T59" fmla="*/ 376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37" h="1049">
                <a:moveTo>
                  <a:pt x="2656" y="376"/>
                </a:moveTo>
                <a:lnTo>
                  <a:pt x="2656" y="376"/>
                </a:lnTo>
                <a:cubicBezTo>
                  <a:pt x="2737" y="376"/>
                  <a:pt x="2818" y="417"/>
                  <a:pt x="2859" y="488"/>
                </a:cubicBezTo>
                <a:cubicBezTo>
                  <a:pt x="2859" y="498"/>
                  <a:pt x="2869" y="498"/>
                  <a:pt x="2869" y="498"/>
                </a:cubicBezTo>
                <a:cubicBezTo>
                  <a:pt x="2879" y="590"/>
                  <a:pt x="2951" y="661"/>
                  <a:pt x="3053" y="661"/>
                </a:cubicBezTo>
                <a:cubicBezTo>
                  <a:pt x="3154" y="661"/>
                  <a:pt x="3236" y="580"/>
                  <a:pt x="3236" y="478"/>
                </a:cubicBezTo>
                <a:cubicBezTo>
                  <a:pt x="3236" y="417"/>
                  <a:pt x="3215" y="356"/>
                  <a:pt x="3175" y="295"/>
                </a:cubicBezTo>
                <a:cubicBezTo>
                  <a:pt x="3063" y="122"/>
                  <a:pt x="2879" y="20"/>
                  <a:pt x="2676" y="10"/>
                </a:cubicBezTo>
                <a:cubicBezTo>
                  <a:pt x="2462" y="0"/>
                  <a:pt x="2269" y="91"/>
                  <a:pt x="2147" y="254"/>
                </a:cubicBezTo>
                <a:cubicBezTo>
                  <a:pt x="2126" y="275"/>
                  <a:pt x="2106" y="305"/>
                  <a:pt x="2096" y="325"/>
                </a:cubicBezTo>
                <a:cubicBezTo>
                  <a:pt x="2035" y="407"/>
                  <a:pt x="1974" y="488"/>
                  <a:pt x="1892" y="560"/>
                </a:cubicBezTo>
                <a:cubicBezTo>
                  <a:pt x="1821" y="641"/>
                  <a:pt x="1719" y="682"/>
                  <a:pt x="1617" y="682"/>
                </a:cubicBezTo>
                <a:cubicBezTo>
                  <a:pt x="1516" y="682"/>
                  <a:pt x="1414" y="641"/>
                  <a:pt x="1343" y="560"/>
                </a:cubicBezTo>
                <a:cubicBezTo>
                  <a:pt x="1261" y="488"/>
                  <a:pt x="1200" y="407"/>
                  <a:pt x="1139" y="325"/>
                </a:cubicBezTo>
                <a:cubicBezTo>
                  <a:pt x="1129" y="305"/>
                  <a:pt x="1109" y="275"/>
                  <a:pt x="1099" y="254"/>
                </a:cubicBezTo>
                <a:cubicBezTo>
                  <a:pt x="966" y="91"/>
                  <a:pt x="773" y="0"/>
                  <a:pt x="559" y="10"/>
                </a:cubicBezTo>
                <a:cubicBezTo>
                  <a:pt x="356" y="20"/>
                  <a:pt x="173" y="122"/>
                  <a:pt x="71" y="295"/>
                </a:cubicBezTo>
                <a:cubicBezTo>
                  <a:pt x="20" y="356"/>
                  <a:pt x="0" y="417"/>
                  <a:pt x="0" y="478"/>
                </a:cubicBezTo>
                <a:cubicBezTo>
                  <a:pt x="0" y="580"/>
                  <a:pt x="81" y="661"/>
                  <a:pt x="183" y="661"/>
                </a:cubicBezTo>
                <a:cubicBezTo>
                  <a:pt x="285" y="661"/>
                  <a:pt x="356" y="590"/>
                  <a:pt x="366" y="498"/>
                </a:cubicBezTo>
                <a:cubicBezTo>
                  <a:pt x="366" y="498"/>
                  <a:pt x="376" y="498"/>
                  <a:pt x="376" y="488"/>
                </a:cubicBezTo>
                <a:cubicBezTo>
                  <a:pt x="417" y="417"/>
                  <a:pt x="498" y="376"/>
                  <a:pt x="580" y="376"/>
                </a:cubicBezTo>
                <a:cubicBezTo>
                  <a:pt x="671" y="376"/>
                  <a:pt x="752" y="407"/>
                  <a:pt x="803" y="478"/>
                </a:cubicBezTo>
                <a:cubicBezTo>
                  <a:pt x="814" y="498"/>
                  <a:pt x="834" y="519"/>
                  <a:pt x="854" y="549"/>
                </a:cubicBezTo>
                <a:cubicBezTo>
                  <a:pt x="915" y="631"/>
                  <a:pt x="987" y="722"/>
                  <a:pt x="1078" y="824"/>
                </a:cubicBezTo>
                <a:cubicBezTo>
                  <a:pt x="1221" y="967"/>
                  <a:pt x="1414" y="1048"/>
                  <a:pt x="1617" y="1048"/>
                </a:cubicBezTo>
                <a:cubicBezTo>
                  <a:pt x="1821" y="1048"/>
                  <a:pt x="2014" y="967"/>
                  <a:pt x="2157" y="824"/>
                </a:cubicBezTo>
                <a:cubicBezTo>
                  <a:pt x="2249" y="722"/>
                  <a:pt x="2320" y="631"/>
                  <a:pt x="2391" y="549"/>
                </a:cubicBezTo>
                <a:cubicBezTo>
                  <a:pt x="2401" y="519"/>
                  <a:pt x="2421" y="498"/>
                  <a:pt x="2432" y="478"/>
                </a:cubicBezTo>
                <a:cubicBezTo>
                  <a:pt x="2493" y="407"/>
                  <a:pt x="2574" y="376"/>
                  <a:pt x="2656" y="3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539CB66-E6F5-6644-B41E-5A2D0E68A4D0}"/>
              </a:ext>
            </a:extLst>
          </p:cNvPr>
          <p:cNvGrpSpPr/>
          <p:nvPr/>
        </p:nvGrpSpPr>
        <p:grpSpPr>
          <a:xfrm>
            <a:off x="3880387" y="1684776"/>
            <a:ext cx="5021128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D34616F-E3F1-5645-AA29-13731660EA23}"/>
                </a:ext>
              </a:extLst>
            </p:cNvPr>
            <p:cNvGrpSpPr/>
            <p:nvPr/>
          </p:nvGrpSpPr>
          <p:grpSpPr>
            <a:xfrm>
              <a:off x="1343020" y="4666455"/>
              <a:ext cx="7852541" cy="7645122"/>
              <a:chOff x="1343020" y="4615389"/>
              <a:chExt cx="7852541" cy="7645122"/>
            </a:xfrm>
          </p:grpSpPr>
          <p:graphicFrame>
            <p:nvGraphicFramePr>
              <p:cNvPr id="24" name="Chart 23">
                <a:extLst>
                  <a:ext uri="{FF2B5EF4-FFF2-40B4-BE49-F238E27FC236}">
                    <a16:creationId xmlns:a16="http://schemas.microsoft.com/office/drawing/2014/main" xmlns="" id="{2541ABA4-138E-8F49-9B28-621414EFBA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="" xmlns:p14="http://schemas.microsoft.com/office/powerpoint/2010/main" val="1225365016"/>
                  </p:ext>
                </p:extLst>
              </p:nvPr>
            </p:nvGraphicFramePr>
            <p:xfrm>
              <a:off x="1343020" y="4615389"/>
              <a:ext cx="7852541" cy="76451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A3700D4D-8957-2941-9173-C1A875999632}"/>
                  </a:ext>
                </a:extLst>
              </p:cNvPr>
              <p:cNvSpPr/>
              <p:nvPr/>
            </p:nvSpPr>
            <p:spPr>
              <a:xfrm>
                <a:off x="3220958" y="7297945"/>
                <a:ext cx="4234983" cy="2342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600" dirty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τ</a:t>
                </a:r>
                <a:r>
                  <a:rPr lang="el-GR" sz="26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ην Υγεία </a:t>
                </a:r>
              </a:p>
              <a:p>
                <a:pPr algn="ctr"/>
                <a:r>
                  <a:rPr lang="el-GR" sz="26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των </a:t>
                </a:r>
              </a:p>
              <a:p>
                <a:pPr algn="ctr"/>
                <a:r>
                  <a:rPr lang="el-GR" sz="26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δικών σας</a:t>
                </a:r>
                <a:endParaRPr lang="en-US" sz="2600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endParaRPr>
              </a:p>
            </p:txBody>
          </p:sp>
        </p:grpSp>
      </p:grpSp>
      <p:sp>
        <p:nvSpPr>
          <p:cNvPr id="2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37" y="458960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333028" y="4559207"/>
            <a:ext cx="172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πολύ + αρκετά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1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01697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Rectangle 31"/>
          <p:cNvSpPr/>
          <p:nvPr/>
        </p:nvSpPr>
        <p:spPr>
          <a:xfrm>
            <a:off x="1275940" y="5038957"/>
            <a:ext cx="1892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solidFill>
                  <a:srgbClr val="FFFFFF"/>
                </a:solidFill>
                <a:latin typeface="Roboto Medium"/>
                <a:cs typeface="Roboto Medium"/>
              </a:rPr>
              <a:t>ο</a:t>
            </a:r>
            <a:r>
              <a:rPr lang="el-GR" sz="1400" dirty="0" smtClean="0">
                <a:solidFill>
                  <a:srgbClr val="FFFFFF"/>
                </a:solidFill>
                <a:latin typeface="Roboto Medium"/>
                <a:cs typeface="Roboto Medium"/>
              </a:rPr>
              <a:t>ύτε πολύ/ούτε λίγο</a:t>
            </a:r>
            <a:endParaRPr lang="es-MX" sz="14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46217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328312" y="543177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λίγο </a:t>
            </a:r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+ </a:t>
            </a:r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καθόλου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pic>
        <p:nvPicPr>
          <p:cNvPr id="1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979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  <a:cs typeface="Roboto Medium"/>
              </a:rPr>
              <a:t>“</a:t>
            </a:r>
            <a:r>
              <a:rPr lang="en-US" sz="2000" dirty="0" err="1" smtClean="0">
                <a:latin typeface="Roboto Medium"/>
                <a:cs typeface="Roboto Medium"/>
              </a:rPr>
              <a:t>Σε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μι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κλίμ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 απ</a:t>
            </a:r>
            <a:r>
              <a:rPr lang="en-US" sz="2000" dirty="0" err="1">
                <a:latin typeface="Roboto Medium"/>
                <a:cs typeface="Roboto Medium"/>
              </a:rPr>
              <a:t>ό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1 –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θόλου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μέχρι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5 – </a:t>
            </a:r>
            <a:r>
              <a:rPr lang="en-US" sz="2000" dirty="0" err="1">
                <a:latin typeface="Roboto Medium"/>
                <a:cs typeface="Roboto Medium"/>
              </a:rPr>
              <a:t>Πολύ</a:t>
            </a:r>
            <a:r>
              <a:rPr lang="en-US" sz="2000" dirty="0">
                <a:latin typeface="Roboto Medium"/>
                <a:cs typeface="Roboto Medium"/>
              </a:rPr>
              <a:t>, π</a:t>
            </a:r>
            <a:r>
              <a:rPr lang="en-US" sz="2000" dirty="0" err="1">
                <a:latin typeface="Roboto Medium"/>
                <a:cs typeface="Roboto Medium"/>
              </a:rPr>
              <a:t>όσο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λέγ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τε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ότι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σ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ς</a:t>
            </a:r>
            <a:r>
              <a:rPr lang="en-US" sz="2000" dirty="0">
                <a:latin typeface="Roboto Medium"/>
                <a:cs typeface="Roboto Medium"/>
              </a:rPr>
              <a:t> α</a:t>
            </a:r>
            <a:r>
              <a:rPr lang="en-US" sz="2000" dirty="0" err="1">
                <a:latin typeface="Roboto Medium"/>
                <a:cs typeface="Roboto Medium"/>
              </a:rPr>
              <a:t>νησυχεί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θέμ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του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 smtClean="0">
                <a:latin typeface="Roboto Medium"/>
                <a:cs typeface="Roboto Medium"/>
              </a:rPr>
              <a:t>κορ</a:t>
            </a:r>
            <a:r>
              <a:rPr lang="el-GR" sz="2000" dirty="0" smtClean="0">
                <a:latin typeface="Roboto Medium"/>
                <a:cs typeface="Roboto Medium"/>
              </a:rPr>
              <a:t>ο</a:t>
            </a:r>
            <a:r>
              <a:rPr lang="en-US" sz="2000" dirty="0" err="1" smtClean="0">
                <a:latin typeface="Roboto Medium"/>
                <a:cs typeface="Roboto Medium"/>
              </a:rPr>
              <a:t>νοϊού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l-GR" sz="2000" dirty="0" smtClean="0">
                <a:latin typeface="Roboto Medium"/>
                <a:cs typeface="Roboto Medium"/>
              </a:rPr>
              <a:t>για...</a:t>
            </a:r>
            <a:r>
              <a:rPr lang="en-US" sz="2000" dirty="0" smtClean="0">
                <a:latin typeface="Roboto Medium"/>
                <a:cs typeface="Roboto Medium"/>
              </a:rPr>
              <a:t>”</a:t>
            </a:r>
            <a:endParaRPr lang="en-US" sz="2000" dirty="0">
              <a:latin typeface="Roboto Medium"/>
              <a:cs typeface="Roboto Medium"/>
            </a:endParaRPr>
          </a:p>
        </p:txBody>
      </p:sp>
      <p:sp>
        <p:nvSpPr>
          <p:cNvPr id="3" name="Freeform 159">
            <a:extLst>
              <a:ext uri="{FF2B5EF4-FFF2-40B4-BE49-F238E27FC236}">
                <a16:creationId xmlns:a16="http://schemas.microsoft.com/office/drawing/2014/main" xmlns="" id="{1F0667FC-C146-994B-8DAF-9FC5C9C3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42" y="3233773"/>
            <a:ext cx="2874211" cy="2393985"/>
          </a:xfrm>
          <a:custGeom>
            <a:avLst/>
            <a:gdLst>
              <a:gd name="T0" fmla="*/ 5740 w 8550"/>
              <a:gd name="T1" fmla="*/ 0 h 7480"/>
              <a:gd name="T2" fmla="*/ 5740 w 8550"/>
              <a:gd name="T3" fmla="*/ 0 h 7480"/>
              <a:gd name="T4" fmla="*/ 2941 w 8550"/>
              <a:gd name="T5" fmla="*/ 0 h 7480"/>
              <a:gd name="T6" fmla="*/ 2738 w 8550"/>
              <a:gd name="T7" fmla="*/ 133 h 7480"/>
              <a:gd name="T8" fmla="*/ 51 w 8550"/>
              <a:gd name="T9" fmla="*/ 7183 h 7480"/>
              <a:gd name="T10" fmla="*/ 255 w 8550"/>
              <a:gd name="T11" fmla="*/ 7479 h 7480"/>
              <a:gd name="T12" fmla="*/ 8294 w 8550"/>
              <a:gd name="T13" fmla="*/ 7479 h 7480"/>
              <a:gd name="T14" fmla="*/ 8497 w 8550"/>
              <a:gd name="T15" fmla="*/ 7183 h 7480"/>
              <a:gd name="T16" fmla="*/ 5933 w 8550"/>
              <a:gd name="T17" fmla="*/ 143 h 7480"/>
              <a:gd name="T18" fmla="*/ 5740 w 8550"/>
              <a:gd name="T19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7480">
                <a:moveTo>
                  <a:pt x="5740" y="0"/>
                </a:moveTo>
                <a:lnTo>
                  <a:pt x="5740" y="0"/>
                </a:lnTo>
                <a:cubicBezTo>
                  <a:pt x="2941" y="0"/>
                  <a:pt x="2941" y="0"/>
                  <a:pt x="2941" y="0"/>
                </a:cubicBezTo>
                <a:cubicBezTo>
                  <a:pt x="2850" y="0"/>
                  <a:pt x="2768" y="51"/>
                  <a:pt x="2738" y="133"/>
                </a:cubicBezTo>
                <a:cubicBezTo>
                  <a:pt x="51" y="7183"/>
                  <a:pt x="51" y="7183"/>
                  <a:pt x="51" y="7183"/>
                </a:cubicBezTo>
                <a:cubicBezTo>
                  <a:pt x="0" y="7326"/>
                  <a:pt x="102" y="7479"/>
                  <a:pt x="255" y="7479"/>
                </a:cubicBezTo>
                <a:cubicBezTo>
                  <a:pt x="8294" y="7479"/>
                  <a:pt x="8294" y="7479"/>
                  <a:pt x="8294" y="7479"/>
                </a:cubicBezTo>
                <a:cubicBezTo>
                  <a:pt x="8447" y="7479"/>
                  <a:pt x="8549" y="7326"/>
                  <a:pt x="8497" y="7183"/>
                </a:cubicBezTo>
                <a:cubicBezTo>
                  <a:pt x="5933" y="143"/>
                  <a:pt x="5933" y="143"/>
                  <a:pt x="5933" y="143"/>
                </a:cubicBezTo>
                <a:cubicBezTo>
                  <a:pt x="5903" y="51"/>
                  <a:pt x="5831" y="0"/>
                  <a:pt x="57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4" name="Freeform 160">
            <a:extLst>
              <a:ext uri="{FF2B5EF4-FFF2-40B4-BE49-F238E27FC236}">
                <a16:creationId xmlns:a16="http://schemas.microsoft.com/office/drawing/2014/main" xmlns="" id="{DC09BE4D-6BD2-334D-AC07-D062CFF2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03" y="1595839"/>
            <a:ext cx="773769" cy="1877734"/>
          </a:xfrm>
          <a:custGeom>
            <a:avLst/>
            <a:gdLst>
              <a:gd name="T0" fmla="*/ 1353 w 2301"/>
              <a:gd name="T1" fmla="*/ 5882 h 6270"/>
              <a:gd name="T2" fmla="*/ 1353 w 2301"/>
              <a:gd name="T3" fmla="*/ 5882 h 6270"/>
              <a:gd name="T4" fmla="*/ 509 w 2301"/>
              <a:gd name="T5" fmla="*/ 5648 h 6270"/>
              <a:gd name="T6" fmla="*/ 621 w 2301"/>
              <a:gd name="T7" fmla="*/ 4478 h 6270"/>
              <a:gd name="T8" fmla="*/ 1272 w 2301"/>
              <a:gd name="T9" fmla="*/ 3287 h 6270"/>
              <a:gd name="T10" fmla="*/ 1099 w 2301"/>
              <a:gd name="T11" fmla="*/ 4132 h 6270"/>
              <a:gd name="T12" fmla="*/ 1242 w 2301"/>
              <a:gd name="T13" fmla="*/ 4346 h 6270"/>
              <a:gd name="T14" fmla="*/ 1272 w 2301"/>
              <a:gd name="T15" fmla="*/ 4356 h 6270"/>
              <a:gd name="T16" fmla="*/ 1455 w 2301"/>
              <a:gd name="T17" fmla="*/ 4203 h 6270"/>
              <a:gd name="T18" fmla="*/ 2279 w 2301"/>
              <a:gd name="T19" fmla="*/ 235 h 6270"/>
              <a:gd name="T20" fmla="*/ 2137 w 2301"/>
              <a:gd name="T21" fmla="*/ 21 h 6270"/>
              <a:gd name="T22" fmla="*/ 1923 w 2301"/>
              <a:gd name="T23" fmla="*/ 164 h 6270"/>
              <a:gd name="T24" fmla="*/ 1425 w 2301"/>
              <a:gd name="T25" fmla="*/ 2524 h 6270"/>
              <a:gd name="T26" fmla="*/ 1333 w 2301"/>
              <a:gd name="T27" fmla="*/ 2595 h 6270"/>
              <a:gd name="T28" fmla="*/ 285 w 2301"/>
              <a:gd name="T29" fmla="*/ 4336 h 6270"/>
              <a:gd name="T30" fmla="*/ 193 w 2301"/>
              <a:gd name="T31" fmla="*/ 5831 h 6270"/>
              <a:gd name="T32" fmla="*/ 661 w 2301"/>
              <a:gd name="T33" fmla="*/ 6208 h 6270"/>
              <a:gd name="T34" fmla="*/ 1109 w 2301"/>
              <a:gd name="T35" fmla="*/ 6269 h 6270"/>
              <a:gd name="T36" fmla="*/ 1404 w 2301"/>
              <a:gd name="T37" fmla="*/ 6249 h 6270"/>
              <a:gd name="T38" fmla="*/ 1567 w 2301"/>
              <a:gd name="T39" fmla="*/ 6045 h 6270"/>
              <a:gd name="T40" fmla="*/ 1353 w 2301"/>
              <a:gd name="T41" fmla="*/ 5882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01" h="6270">
                <a:moveTo>
                  <a:pt x="1353" y="5882"/>
                </a:moveTo>
                <a:lnTo>
                  <a:pt x="1353" y="5882"/>
                </a:lnTo>
                <a:cubicBezTo>
                  <a:pt x="916" y="5943"/>
                  <a:pt x="631" y="5862"/>
                  <a:pt x="509" y="5648"/>
                </a:cubicBezTo>
                <a:cubicBezTo>
                  <a:pt x="376" y="5414"/>
                  <a:pt x="417" y="4997"/>
                  <a:pt x="621" y="4478"/>
                </a:cubicBezTo>
                <a:cubicBezTo>
                  <a:pt x="773" y="4101"/>
                  <a:pt x="997" y="3694"/>
                  <a:pt x="1272" y="3287"/>
                </a:cubicBezTo>
                <a:cubicBezTo>
                  <a:pt x="1099" y="4132"/>
                  <a:pt x="1099" y="4132"/>
                  <a:pt x="1099" y="4132"/>
                </a:cubicBezTo>
                <a:cubicBezTo>
                  <a:pt x="1079" y="4234"/>
                  <a:pt x="1140" y="4325"/>
                  <a:pt x="1242" y="4346"/>
                </a:cubicBezTo>
                <a:cubicBezTo>
                  <a:pt x="1252" y="4356"/>
                  <a:pt x="1262" y="4356"/>
                  <a:pt x="1272" y="4356"/>
                </a:cubicBezTo>
                <a:cubicBezTo>
                  <a:pt x="1364" y="4356"/>
                  <a:pt x="1435" y="4295"/>
                  <a:pt x="1455" y="4203"/>
                </a:cubicBezTo>
                <a:cubicBezTo>
                  <a:pt x="2279" y="235"/>
                  <a:pt x="2279" y="235"/>
                  <a:pt x="2279" y="235"/>
                </a:cubicBezTo>
                <a:cubicBezTo>
                  <a:pt x="2300" y="143"/>
                  <a:pt x="2239" y="41"/>
                  <a:pt x="2137" y="21"/>
                </a:cubicBezTo>
                <a:cubicBezTo>
                  <a:pt x="2035" y="0"/>
                  <a:pt x="1944" y="62"/>
                  <a:pt x="1923" y="164"/>
                </a:cubicBezTo>
                <a:cubicBezTo>
                  <a:pt x="1425" y="2524"/>
                  <a:pt x="1425" y="2524"/>
                  <a:pt x="1425" y="2524"/>
                </a:cubicBezTo>
                <a:cubicBezTo>
                  <a:pt x="1394" y="2534"/>
                  <a:pt x="1353" y="2555"/>
                  <a:pt x="1333" y="2595"/>
                </a:cubicBezTo>
                <a:cubicBezTo>
                  <a:pt x="865" y="3165"/>
                  <a:pt x="498" y="3786"/>
                  <a:pt x="285" y="4336"/>
                </a:cubicBezTo>
                <a:cubicBezTo>
                  <a:pt x="30" y="4977"/>
                  <a:pt x="0" y="5485"/>
                  <a:pt x="193" y="5831"/>
                </a:cubicBezTo>
                <a:cubicBezTo>
                  <a:pt x="295" y="6004"/>
                  <a:pt x="448" y="6137"/>
                  <a:pt x="661" y="6208"/>
                </a:cubicBezTo>
                <a:cubicBezTo>
                  <a:pt x="783" y="6249"/>
                  <a:pt x="936" y="6269"/>
                  <a:pt x="1109" y="6269"/>
                </a:cubicBezTo>
                <a:cubicBezTo>
                  <a:pt x="1201" y="6269"/>
                  <a:pt x="1302" y="6259"/>
                  <a:pt x="1404" y="6249"/>
                </a:cubicBezTo>
                <a:cubicBezTo>
                  <a:pt x="1506" y="6238"/>
                  <a:pt x="1577" y="6147"/>
                  <a:pt x="1567" y="6045"/>
                </a:cubicBezTo>
                <a:cubicBezTo>
                  <a:pt x="1547" y="5943"/>
                  <a:pt x="1455" y="5872"/>
                  <a:pt x="1353" y="58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Freeform 161">
            <a:extLst>
              <a:ext uri="{FF2B5EF4-FFF2-40B4-BE49-F238E27FC236}">
                <a16:creationId xmlns:a16="http://schemas.microsoft.com/office/drawing/2014/main" xmlns="" id="{324774B3-8841-524F-B160-A0D24793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763" y="1595839"/>
            <a:ext cx="739676" cy="1877734"/>
          </a:xfrm>
          <a:custGeom>
            <a:avLst/>
            <a:gdLst>
              <a:gd name="T0" fmla="*/ 1924 w 2200"/>
              <a:gd name="T1" fmla="*/ 4336 h 6270"/>
              <a:gd name="T2" fmla="*/ 1924 w 2200"/>
              <a:gd name="T3" fmla="*/ 4336 h 6270"/>
              <a:gd name="T4" fmla="*/ 896 w 2200"/>
              <a:gd name="T5" fmla="*/ 2616 h 6270"/>
              <a:gd name="T6" fmla="*/ 387 w 2200"/>
              <a:gd name="T7" fmla="*/ 164 h 6270"/>
              <a:gd name="T8" fmla="*/ 163 w 2200"/>
              <a:gd name="T9" fmla="*/ 21 h 6270"/>
              <a:gd name="T10" fmla="*/ 21 w 2200"/>
              <a:gd name="T11" fmla="*/ 235 h 6270"/>
              <a:gd name="T12" fmla="*/ 845 w 2200"/>
              <a:gd name="T13" fmla="*/ 4193 h 6270"/>
              <a:gd name="T14" fmla="*/ 1028 w 2200"/>
              <a:gd name="T15" fmla="*/ 4346 h 6270"/>
              <a:gd name="T16" fmla="*/ 1069 w 2200"/>
              <a:gd name="T17" fmla="*/ 4346 h 6270"/>
              <a:gd name="T18" fmla="*/ 1212 w 2200"/>
              <a:gd name="T19" fmla="*/ 4122 h 6270"/>
              <a:gd name="T20" fmla="*/ 1079 w 2200"/>
              <a:gd name="T21" fmla="*/ 3511 h 6270"/>
              <a:gd name="T22" fmla="*/ 1578 w 2200"/>
              <a:gd name="T23" fmla="*/ 4478 h 6270"/>
              <a:gd name="T24" fmla="*/ 1690 w 2200"/>
              <a:gd name="T25" fmla="*/ 5648 h 6270"/>
              <a:gd name="T26" fmla="*/ 845 w 2200"/>
              <a:gd name="T27" fmla="*/ 5882 h 6270"/>
              <a:gd name="T28" fmla="*/ 642 w 2200"/>
              <a:gd name="T29" fmla="*/ 6045 h 6270"/>
              <a:gd name="T30" fmla="*/ 794 w 2200"/>
              <a:gd name="T31" fmla="*/ 6249 h 6270"/>
              <a:gd name="T32" fmla="*/ 1089 w 2200"/>
              <a:gd name="T33" fmla="*/ 6269 h 6270"/>
              <a:gd name="T34" fmla="*/ 1547 w 2200"/>
              <a:gd name="T35" fmla="*/ 6208 h 6270"/>
              <a:gd name="T36" fmla="*/ 2005 w 2200"/>
              <a:gd name="T37" fmla="*/ 5831 h 6270"/>
              <a:gd name="T38" fmla="*/ 1924 w 2200"/>
              <a:gd name="T39" fmla="*/ 4336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00" h="6270">
                <a:moveTo>
                  <a:pt x="1924" y="4336"/>
                </a:moveTo>
                <a:lnTo>
                  <a:pt x="1924" y="4336"/>
                </a:lnTo>
                <a:cubicBezTo>
                  <a:pt x="1710" y="3796"/>
                  <a:pt x="1344" y="3186"/>
                  <a:pt x="896" y="2616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67" y="62"/>
                  <a:pt x="265" y="0"/>
                  <a:pt x="163" y="21"/>
                </a:cubicBezTo>
                <a:cubicBezTo>
                  <a:pt x="72" y="41"/>
                  <a:pt x="0" y="143"/>
                  <a:pt x="21" y="235"/>
                </a:cubicBezTo>
                <a:cubicBezTo>
                  <a:pt x="845" y="4193"/>
                  <a:pt x="845" y="4193"/>
                  <a:pt x="845" y="4193"/>
                </a:cubicBezTo>
                <a:cubicBezTo>
                  <a:pt x="865" y="4285"/>
                  <a:pt x="937" y="4346"/>
                  <a:pt x="1028" y="4346"/>
                </a:cubicBezTo>
                <a:cubicBezTo>
                  <a:pt x="1038" y="4346"/>
                  <a:pt x="1049" y="4346"/>
                  <a:pt x="1069" y="4346"/>
                </a:cubicBezTo>
                <a:cubicBezTo>
                  <a:pt x="1160" y="4315"/>
                  <a:pt x="1232" y="4224"/>
                  <a:pt x="1212" y="4122"/>
                </a:cubicBezTo>
                <a:cubicBezTo>
                  <a:pt x="1079" y="3511"/>
                  <a:pt x="1079" y="3511"/>
                  <a:pt x="1079" y="3511"/>
                </a:cubicBezTo>
                <a:cubicBezTo>
                  <a:pt x="1293" y="3847"/>
                  <a:pt x="1455" y="4173"/>
                  <a:pt x="1578" y="4478"/>
                </a:cubicBezTo>
                <a:cubicBezTo>
                  <a:pt x="1781" y="4997"/>
                  <a:pt x="1822" y="5414"/>
                  <a:pt x="1690" y="5648"/>
                </a:cubicBezTo>
                <a:cubicBezTo>
                  <a:pt x="1567" y="5862"/>
                  <a:pt x="1283" y="5943"/>
                  <a:pt x="845" y="5882"/>
                </a:cubicBezTo>
                <a:cubicBezTo>
                  <a:pt x="743" y="5872"/>
                  <a:pt x="652" y="5943"/>
                  <a:pt x="642" y="6045"/>
                </a:cubicBezTo>
                <a:cubicBezTo>
                  <a:pt x="621" y="6147"/>
                  <a:pt x="692" y="6238"/>
                  <a:pt x="794" y="6249"/>
                </a:cubicBezTo>
                <a:cubicBezTo>
                  <a:pt x="906" y="6259"/>
                  <a:pt x="998" y="6269"/>
                  <a:pt x="1089" y="6269"/>
                </a:cubicBezTo>
                <a:cubicBezTo>
                  <a:pt x="1262" y="6269"/>
                  <a:pt x="1415" y="6249"/>
                  <a:pt x="1547" y="6208"/>
                </a:cubicBezTo>
                <a:cubicBezTo>
                  <a:pt x="1751" y="6137"/>
                  <a:pt x="1914" y="6004"/>
                  <a:pt x="2005" y="5831"/>
                </a:cubicBezTo>
                <a:cubicBezTo>
                  <a:pt x="2199" y="5485"/>
                  <a:pt x="2168" y="4977"/>
                  <a:pt x="1924" y="433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Freeform 162">
            <a:extLst>
              <a:ext uri="{FF2B5EF4-FFF2-40B4-BE49-F238E27FC236}">
                <a16:creationId xmlns:a16="http://schemas.microsoft.com/office/drawing/2014/main" xmlns="" id="{C6E37083-A30B-6C40-9690-375F9BC4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482" y="3144179"/>
            <a:ext cx="1088019" cy="314276"/>
          </a:xfrm>
          <a:custGeom>
            <a:avLst/>
            <a:gdLst>
              <a:gd name="T0" fmla="*/ 2656 w 3237"/>
              <a:gd name="T1" fmla="*/ 376 h 1049"/>
              <a:gd name="T2" fmla="*/ 2656 w 3237"/>
              <a:gd name="T3" fmla="*/ 376 h 1049"/>
              <a:gd name="T4" fmla="*/ 2859 w 3237"/>
              <a:gd name="T5" fmla="*/ 488 h 1049"/>
              <a:gd name="T6" fmla="*/ 2869 w 3237"/>
              <a:gd name="T7" fmla="*/ 498 h 1049"/>
              <a:gd name="T8" fmla="*/ 3053 w 3237"/>
              <a:gd name="T9" fmla="*/ 661 h 1049"/>
              <a:gd name="T10" fmla="*/ 3236 w 3237"/>
              <a:gd name="T11" fmla="*/ 478 h 1049"/>
              <a:gd name="T12" fmla="*/ 3175 w 3237"/>
              <a:gd name="T13" fmla="*/ 295 h 1049"/>
              <a:gd name="T14" fmla="*/ 2676 w 3237"/>
              <a:gd name="T15" fmla="*/ 10 h 1049"/>
              <a:gd name="T16" fmla="*/ 2147 w 3237"/>
              <a:gd name="T17" fmla="*/ 254 h 1049"/>
              <a:gd name="T18" fmla="*/ 2096 w 3237"/>
              <a:gd name="T19" fmla="*/ 325 h 1049"/>
              <a:gd name="T20" fmla="*/ 1892 w 3237"/>
              <a:gd name="T21" fmla="*/ 560 h 1049"/>
              <a:gd name="T22" fmla="*/ 1617 w 3237"/>
              <a:gd name="T23" fmla="*/ 682 h 1049"/>
              <a:gd name="T24" fmla="*/ 1343 w 3237"/>
              <a:gd name="T25" fmla="*/ 560 h 1049"/>
              <a:gd name="T26" fmla="*/ 1139 w 3237"/>
              <a:gd name="T27" fmla="*/ 325 h 1049"/>
              <a:gd name="T28" fmla="*/ 1099 w 3237"/>
              <a:gd name="T29" fmla="*/ 254 h 1049"/>
              <a:gd name="T30" fmla="*/ 559 w 3237"/>
              <a:gd name="T31" fmla="*/ 10 h 1049"/>
              <a:gd name="T32" fmla="*/ 71 w 3237"/>
              <a:gd name="T33" fmla="*/ 295 h 1049"/>
              <a:gd name="T34" fmla="*/ 0 w 3237"/>
              <a:gd name="T35" fmla="*/ 478 h 1049"/>
              <a:gd name="T36" fmla="*/ 183 w 3237"/>
              <a:gd name="T37" fmla="*/ 661 h 1049"/>
              <a:gd name="T38" fmla="*/ 366 w 3237"/>
              <a:gd name="T39" fmla="*/ 498 h 1049"/>
              <a:gd name="T40" fmla="*/ 376 w 3237"/>
              <a:gd name="T41" fmla="*/ 488 h 1049"/>
              <a:gd name="T42" fmla="*/ 580 w 3237"/>
              <a:gd name="T43" fmla="*/ 376 h 1049"/>
              <a:gd name="T44" fmla="*/ 803 w 3237"/>
              <a:gd name="T45" fmla="*/ 478 h 1049"/>
              <a:gd name="T46" fmla="*/ 854 w 3237"/>
              <a:gd name="T47" fmla="*/ 549 h 1049"/>
              <a:gd name="T48" fmla="*/ 1078 w 3237"/>
              <a:gd name="T49" fmla="*/ 824 h 1049"/>
              <a:gd name="T50" fmla="*/ 1617 w 3237"/>
              <a:gd name="T51" fmla="*/ 1048 h 1049"/>
              <a:gd name="T52" fmla="*/ 2157 w 3237"/>
              <a:gd name="T53" fmla="*/ 824 h 1049"/>
              <a:gd name="T54" fmla="*/ 2391 w 3237"/>
              <a:gd name="T55" fmla="*/ 549 h 1049"/>
              <a:gd name="T56" fmla="*/ 2432 w 3237"/>
              <a:gd name="T57" fmla="*/ 478 h 1049"/>
              <a:gd name="T58" fmla="*/ 2656 w 3237"/>
              <a:gd name="T59" fmla="*/ 376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37" h="1049">
                <a:moveTo>
                  <a:pt x="2656" y="376"/>
                </a:moveTo>
                <a:lnTo>
                  <a:pt x="2656" y="376"/>
                </a:lnTo>
                <a:cubicBezTo>
                  <a:pt x="2737" y="376"/>
                  <a:pt x="2818" y="417"/>
                  <a:pt x="2859" y="488"/>
                </a:cubicBezTo>
                <a:cubicBezTo>
                  <a:pt x="2859" y="498"/>
                  <a:pt x="2869" y="498"/>
                  <a:pt x="2869" y="498"/>
                </a:cubicBezTo>
                <a:cubicBezTo>
                  <a:pt x="2879" y="590"/>
                  <a:pt x="2951" y="661"/>
                  <a:pt x="3053" y="661"/>
                </a:cubicBezTo>
                <a:cubicBezTo>
                  <a:pt x="3154" y="661"/>
                  <a:pt x="3236" y="580"/>
                  <a:pt x="3236" y="478"/>
                </a:cubicBezTo>
                <a:cubicBezTo>
                  <a:pt x="3236" y="417"/>
                  <a:pt x="3215" y="356"/>
                  <a:pt x="3175" y="295"/>
                </a:cubicBezTo>
                <a:cubicBezTo>
                  <a:pt x="3063" y="122"/>
                  <a:pt x="2879" y="20"/>
                  <a:pt x="2676" y="10"/>
                </a:cubicBezTo>
                <a:cubicBezTo>
                  <a:pt x="2462" y="0"/>
                  <a:pt x="2269" y="91"/>
                  <a:pt x="2147" y="254"/>
                </a:cubicBezTo>
                <a:cubicBezTo>
                  <a:pt x="2126" y="275"/>
                  <a:pt x="2106" y="305"/>
                  <a:pt x="2096" y="325"/>
                </a:cubicBezTo>
                <a:cubicBezTo>
                  <a:pt x="2035" y="407"/>
                  <a:pt x="1974" y="488"/>
                  <a:pt x="1892" y="560"/>
                </a:cubicBezTo>
                <a:cubicBezTo>
                  <a:pt x="1821" y="641"/>
                  <a:pt x="1719" y="682"/>
                  <a:pt x="1617" y="682"/>
                </a:cubicBezTo>
                <a:cubicBezTo>
                  <a:pt x="1516" y="682"/>
                  <a:pt x="1414" y="641"/>
                  <a:pt x="1343" y="560"/>
                </a:cubicBezTo>
                <a:cubicBezTo>
                  <a:pt x="1261" y="488"/>
                  <a:pt x="1200" y="407"/>
                  <a:pt x="1139" y="325"/>
                </a:cubicBezTo>
                <a:cubicBezTo>
                  <a:pt x="1129" y="305"/>
                  <a:pt x="1109" y="275"/>
                  <a:pt x="1099" y="254"/>
                </a:cubicBezTo>
                <a:cubicBezTo>
                  <a:pt x="966" y="91"/>
                  <a:pt x="773" y="0"/>
                  <a:pt x="559" y="10"/>
                </a:cubicBezTo>
                <a:cubicBezTo>
                  <a:pt x="356" y="20"/>
                  <a:pt x="173" y="122"/>
                  <a:pt x="71" y="295"/>
                </a:cubicBezTo>
                <a:cubicBezTo>
                  <a:pt x="20" y="356"/>
                  <a:pt x="0" y="417"/>
                  <a:pt x="0" y="478"/>
                </a:cubicBezTo>
                <a:cubicBezTo>
                  <a:pt x="0" y="580"/>
                  <a:pt x="81" y="661"/>
                  <a:pt x="183" y="661"/>
                </a:cubicBezTo>
                <a:cubicBezTo>
                  <a:pt x="285" y="661"/>
                  <a:pt x="356" y="590"/>
                  <a:pt x="366" y="498"/>
                </a:cubicBezTo>
                <a:cubicBezTo>
                  <a:pt x="366" y="498"/>
                  <a:pt x="376" y="498"/>
                  <a:pt x="376" y="488"/>
                </a:cubicBezTo>
                <a:cubicBezTo>
                  <a:pt x="417" y="417"/>
                  <a:pt x="498" y="376"/>
                  <a:pt x="580" y="376"/>
                </a:cubicBezTo>
                <a:cubicBezTo>
                  <a:pt x="671" y="376"/>
                  <a:pt x="752" y="407"/>
                  <a:pt x="803" y="478"/>
                </a:cubicBezTo>
                <a:cubicBezTo>
                  <a:pt x="814" y="498"/>
                  <a:pt x="834" y="519"/>
                  <a:pt x="854" y="549"/>
                </a:cubicBezTo>
                <a:cubicBezTo>
                  <a:pt x="915" y="631"/>
                  <a:pt x="987" y="722"/>
                  <a:pt x="1078" y="824"/>
                </a:cubicBezTo>
                <a:cubicBezTo>
                  <a:pt x="1221" y="967"/>
                  <a:pt x="1414" y="1048"/>
                  <a:pt x="1617" y="1048"/>
                </a:cubicBezTo>
                <a:cubicBezTo>
                  <a:pt x="1821" y="1048"/>
                  <a:pt x="2014" y="967"/>
                  <a:pt x="2157" y="824"/>
                </a:cubicBezTo>
                <a:cubicBezTo>
                  <a:pt x="2249" y="722"/>
                  <a:pt x="2320" y="631"/>
                  <a:pt x="2391" y="549"/>
                </a:cubicBezTo>
                <a:cubicBezTo>
                  <a:pt x="2401" y="519"/>
                  <a:pt x="2421" y="498"/>
                  <a:pt x="2432" y="478"/>
                </a:cubicBezTo>
                <a:cubicBezTo>
                  <a:pt x="2493" y="407"/>
                  <a:pt x="2574" y="376"/>
                  <a:pt x="2656" y="3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539CB66-E6F5-6644-B41E-5A2D0E68A4D0}"/>
              </a:ext>
            </a:extLst>
          </p:cNvPr>
          <p:cNvGrpSpPr/>
          <p:nvPr/>
        </p:nvGrpSpPr>
        <p:grpSpPr>
          <a:xfrm>
            <a:off x="3880387" y="1729746"/>
            <a:ext cx="5021128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D34616F-E3F1-5645-AA29-13731660EA23}"/>
                </a:ext>
              </a:extLst>
            </p:cNvPr>
            <p:cNvGrpSpPr/>
            <p:nvPr/>
          </p:nvGrpSpPr>
          <p:grpSpPr>
            <a:xfrm>
              <a:off x="1343020" y="4666455"/>
              <a:ext cx="7852541" cy="7645122"/>
              <a:chOff x="1343020" y="4615389"/>
              <a:chExt cx="7852541" cy="7645122"/>
            </a:xfrm>
          </p:grpSpPr>
          <p:graphicFrame>
            <p:nvGraphicFramePr>
              <p:cNvPr id="24" name="Chart 23">
                <a:extLst>
                  <a:ext uri="{FF2B5EF4-FFF2-40B4-BE49-F238E27FC236}">
                    <a16:creationId xmlns:a16="http://schemas.microsoft.com/office/drawing/2014/main" xmlns="" id="{2541ABA4-138E-8F49-9B28-621414EFBA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="" xmlns:p14="http://schemas.microsoft.com/office/powerpoint/2010/main" val="823766372"/>
                  </p:ext>
                </p:extLst>
              </p:nvPr>
            </p:nvGraphicFramePr>
            <p:xfrm>
              <a:off x="1343020" y="4615389"/>
              <a:ext cx="7852541" cy="76451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A3700D4D-8957-2941-9173-C1A875999632}"/>
                  </a:ext>
                </a:extLst>
              </p:cNvPr>
              <p:cNvSpPr/>
              <p:nvPr/>
            </p:nvSpPr>
            <p:spPr>
              <a:xfrm>
                <a:off x="3636810" y="7250498"/>
                <a:ext cx="3363350" cy="2342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6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τα οικονομικά σας</a:t>
                </a:r>
                <a:endParaRPr lang="en-US" sz="2600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endParaRPr>
              </a:p>
            </p:txBody>
          </p:sp>
        </p:grpSp>
      </p:grpSp>
      <p:sp>
        <p:nvSpPr>
          <p:cNvPr id="2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37" y="436506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333028" y="4334667"/>
            <a:ext cx="172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πολύ + αρκετά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1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479243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Rectangle 31"/>
          <p:cNvSpPr/>
          <p:nvPr/>
        </p:nvSpPr>
        <p:spPr>
          <a:xfrm>
            <a:off x="1289033" y="4801323"/>
            <a:ext cx="1892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solidFill>
                  <a:srgbClr val="FFFFFF"/>
                </a:solidFill>
                <a:latin typeface="Roboto Medium"/>
                <a:cs typeface="Roboto Medium"/>
              </a:rPr>
              <a:t>ο</a:t>
            </a:r>
            <a:r>
              <a:rPr lang="el-GR" sz="1400" dirty="0" smtClean="0">
                <a:solidFill>
                  <a:srgbClr val="FFFFFF"/>
                </a:solidFill>
                <a:latin typeface="Roboto Medium"/>
                <a:cs typeface="Roboto Medium"/>
              </a:rPr>
              <a:t>ύτε πολύ/ούτε λίγο</a:t>
            </a:r>
            <a:endParaRPr lang="es-MX" sz="14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23763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328312" y="520723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λίγο </a:t>
            </a:r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+ </a:t>
            </a:r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καθόλου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18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71" y="571388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9" name="Rectangle 33"/>
          <p:cNvSpPr/>
          <p:nvPr/>
        </p:nvSpPr>
        <p:spPr>
          <a:xfrm>
            <a:off x="1309262" y="5683487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ΔΓ/ΔΑ</a:t>
            </a:r>
            <a:endParaRPr lang="es-MX" dirty="0">
              <a:latin typeface="Roboto Medium"/>
              <a:cs typeface="Roboto Medium"/>
            </a:endParaRPr>
          </a:p>
        </p:txBody>
      </p:sp>
      <p:pic>
        <p:nvPicPr>
          <p:cNvPr id="22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5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2758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b="1" dirty="0" smtClean="0">
                <a:latin typeface="Roboto Medium"/>
                <a:cs typeface="Roboto Medium"/>
              </a:rPr>
              <a:t>“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Εσείς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κ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α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ι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η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οικογένειά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σ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α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ς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,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έχετε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λά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β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ει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κά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π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οι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α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μέτρ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α π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ροστ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α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σί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α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ς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απ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ό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τον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κορονοϊό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;</a:t>
            </a:r>
            <a:r>
              <a:rPr lang="en-US" sz="2000" b="1" dirty="0" smtClean="0">
                <a:latin typeface="Roboto Medium"/>
                <a:cs typeface="Roboto Medium"/>
              </a:rPr>
              <a:t>”</a:t>
            </a:r>
            <a:endParaRPr lang="en-US" sz="2000" b="1" dirty="0">
              <a:latin typeface="Roboto Medium"/>
              <a:cs typeface="Roboto Medium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539CB66-E6F5-6644-B41E-5A2D0E68A4D0}"/>
              </a:ext>
            </a:extLst>
          </p:cNvPr>
          <p:cNvGrpSpPr/>
          <p:nvPr/>
        </p:nvGrpSpPr>
        <p:grpSpPr>
          <a:xfrm>
            <a:off x="4049868" y="1834676"/>
            <a:ext cx="4851647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xmlns="" id="{2541ABA4-138E-8F49-9B28-621414EFBAA2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1736007685"/>
                </p:ext>
              </p:extLst>
            </p:nvPr>
          </p:nvGraphicFramePr>
          <p:xfrm>
            <a:off x="1343019" y="4666456"/>
            <a:ext cx="7852541" cy="76451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487" y="455194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2037878" y="4521551"/>
            <a:ext cx="56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ΝΑΙ</a:t>
            </a:r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864" y="516263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2046255" y="5132241"/>
            <a:ext cx="55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Roboto Medium"/>
                <a:cs typeface="Roboto Medium"/>
              </a:rPr>
              <a:t>ΟΧΙ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6CC82D49-8E9F-1348-A9A7-21CF4A69E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538" y="2076726"/>
            <a:ext cx="2284551" cy="1699357"/>
          </a:xfrm>
          <a:custGeom>
            <a:avLst/>
            <a:gdLst>
              <a:gd name="T0" fmla="*/ 7237 w 7518"/>
              <a:gd name="T1" fmla="*/ 732 h 5050"/>
              <a:gd name="T2" fmla="*/ 7237 w 7518"/>
              <a:gd name="T3" fmla="*/ 732 h 5050"/>
              <a:gd name="T4" fmla="*/ 5710 w 7518"/>
              <a:gd name="T5" fmla="*/ 190 h 5050"/>
              <a:gd name="T6" fmla="*/ 5167 w 7518"/>
              <a:gd name="T7" fmla="*/ 0 h 5050"/>
              <a:gd name="T8" fmla="*/ 2349 w 7518"/>
              <a:gd name="T9" fmla="*/ 0 h 5050"/>
              <a:gd name="T10" fmla="*/ 1807 w 7518"/>
              <a:gd name="T11" fmla="*/ 190 h 5050"/>
              <a:gd name="T12" fmla="*/ 280 w 7518"/>
              <a:gd name="T13" fmla="*/ 732 h 5050"/>
              <a:gd name="T14" fmla="*/ 280 w 7518"/>
              <a:gd name="T15" fmla="*/ 732 h 5050"/>
              <a:gd name="T16" fmla="*/ 0 w 7518"/>
              <a:gd name="T17" fmla="*/ 1012 h 5050"/>
              <a:gd name="T18" fmla="*/ 0 w 7518"/>
              <a:gd name="T19" fmla="*/ 4309 h 5050"/>
              <a:gd name="T20" fmla="*/ 208 w 7518"/>
              <a:gd name="T21" fmla="*/ 4580 h 5050"/>
              <a:gd name="T22" fmla="*/ 3776 w 7518"/>
              <a:gd name="T23" fmla="*/ 5049 h 5050"/>
              <a:gd name="T24" fmla="*/ 7309 w 7518"/>
              <a:gd name="T25" fmla="*/ 4580 h 5050"/>
              <a:gd name="T26" fmla="*/ 7517 w 7518"/>
              <a:gd name="T27" fmla="*/ 4309 h 5050"/>
              <a:gd name="T28" fmla="*/ 7517 w 7518"/>
              <a:gd name="T29" fmla="*/ 1012 h 5050"/>
              <a:gd name="T30" fmla="*/ 7237 w 7518"/>
              <a:gd name="T31" fmla="*/ 732 h 5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18" h="5050">
                <a:moveTo>
                  <a:pt x="7237" y="732"/>
                </a:moveTo>
                <a:lnTo>
                  <a:pt x="7237" y="732"/>
                </a:lnTo>
                <a:cubicBezTo>
                  <a:pt x="6685" y="732"/>
                  <a:pt x="6143" y="551"/>
                  <a:pt x="5710" y="190"/>
                </a:cubicBezTo>
                <a:cubicBezTo>
                  <a:pt x="5565" y="72"/>
                  <a:pt x="5375" y="0"/>
                  <a:pt x="5167" y="0"/>
                </a:cubicBezTo>
                <a:cubicBezTo>
                  <a:pt x="2349" y="0"/>
                  <a:pt x="2349" y="0"/>
                  <a:pt x="2349" y="0"/>
                </a:cubicBezTo>
                <a:cubicBezTo>
                  <a:pt x="2141" y="0"/>
                  <a:pt x="1952" y="72"/>
                  <a:pt x="1807" y="190"/>
                </a:cubicBezTo>
                <a:cubicBezTo>
                  <a:pt x="1373" y="551"/>
                  <a:pt x="831" y="732"/>
                  <a:pt x="280" y="732"/>
                </a:cubicBezTo>
                <a:lnTo>
                  <a:pt x="280" y="732"/>
                </a:lnTo>
                <a:cubicBezTo>
                  <a:pt x="117" y="732"/>
                  <a:pt x="0" y="858"/>
                  <a:pt x="0" y="1012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435"/>
                  <a:pt x="81" y="4543"/>
                  <a:pt x="208" y="4580"/>
                </a:cubicBezTo>
                <a:cubicBezTo>
                  <a:pt x="1102" y="4815"/>
                  <a:pt x="2322" y="5049"/>
                  <a:pt x="3776" y="5049"/>
                </a:cubicBezTo>
                <a:cubicBezTo>
                  <a:pt x="5213" y="5049"/>
                  <a:pt x="6424" y="4815"/>
                  <a:pt x="7309" y="4580"/>
                </a:cubicBezTo>
                <a:cubicBezTo>
                  <a:pt x="7436" y="4543"/>
                  <a:pt x="7517" y="4435"/>
                  <a:pt x="7517" y="4309"/>
                </a:cubicBezTo>
                <a:cubicBezTo>
                  <a:pt x="7517" y="1012"/>
                  <a:pt x="7517" y="1012"/>
                  <a:pt x="7517" y="1012"/>
                </a:cubicBezTo>
                <a:cubicBezTo>
                  <a:pt x="7517" y="858"/>
                  <a:pt x="7399" y="732"/>
                  <a:pt x="7237" y="73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xmlns="" id="{5725206C-DADA-614C-8D9F-2F672D73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43" y="2204398"/>
            <a:ext cx="625739" cy="113978"/>
          </a:xfrm>
          <a:custGeom>
            <a:avLst/>
            <a:gdLst>
              <a:gd name="T0" fmla="*/ 1878 w 2060"/>
              <a:gd name="T1" fmla="*/ 379 h 380"/>
              <a:gd name="T2" fmla="*/ 1878 w 2060"/>
              <a:gd name="T3" fmla="*/ 379 h 380"/>
              <a:gd name="T4" fmla="*/ 181 w 2060"/>
              <a:gd name="T5" fmla="*/ 379 h 380"/>
              <a:gd name="T6" fmla="*/ 0 w 2060"/>
              <a:gd name="T7" fmla="*/ 190 h 380"/>
              <a:gd name="T8" fmla="*/ 0 w 2060"/>
              <a:gd name="T9" fmla="*/ 190 h 380"/>
              <a:gd name="T10" fmla="*/ 181 w 2060"/>
              <a:gd name="T11" fmla="*/ 0 h 380"/>
              <a:gd name="T12" fmla="*/ 1878 w 2060"/>
              <a:gd name="T13" fmla="*/ 0 h 380"/>
              <a:gd name="T14" fmla="*/ 2059 w 2060"/>
              <a:gd name="T15" fmla="*/ 190 h 380"/>
              <a:gd name="T16" fmla="*/ 2059 w 2060"/>
              <a:gd name="T17" fmla="*/ 190 h 380"/>
              <a:gd name="T18" fmla="*/ 1878 w 2060"/>
              <a:gd name="T19" fmla="*/ 379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60" h="380">
                <a:moveTo>
                  <a:pt x="1878" y="379"/>
                </a:moveTo>
                <a:lnTo>
                  <a:pt x="1878" y="379"/>
                </a:lnTo>
                <a:cubicBezTo>
                  <a:pt x="181" y="379"/>
                  <a:pt x="181" y="379"/>
                  <a:pt x="181" y="379"/>
                </a:cubicBezTo>
                <a:cubicBezTo>
                  <a:pt x="81" y="379"/>
                  <a:pt x="0" y="289"/>
                  <a:pt x="0" y="190"/>
                </a:cubicBezTo>
                <a:lnTo>
                  <a:pt x="0" y="190"/>
                </a:lnTo>
                <a:cubicBezTo>
                  <a:pt x="0" y="81"/>
                  <a:pt x="81" y="0"/>
                  <a:pt x="181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978" y="0"/>
                  <a:pt x="2059" y="81"/>
                  <a:pt x="2059" y="190"/>
                </a:cubicBezTo>
                <a:lnTo>
                  <a:pt x="2059" y="190"/>
                </a:lnTo>
                <a:cubicBezTo>
                  <a:pt x="2059" y="289"/>
                  <a:pt x="1978" y="379"/>
                  <a:pt x="1878" y="37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xmlns="" id="{4682AC3C-3487-714D-B6A7-0873F7815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2433914"/>
            <a:ext cx="1883916" cy="113978"/>
          </a:xfrm>
          <a:custGeom>
            <a:avLst/>
            <a:gdLst>
              <a:gd name="T0" fmla="*/ 6198 w 6199"/>
              <a:gd name="T1" fmla="*/ 379 h 380"/>
              <a:gd name="T2" fmla="*/ 0 w 6199"/>
              <a:gd name="T3" fmla="*/ 379 h 380"/>
              <a:gd name="T4" fmla="*/ 0 w 6199"/>
              <a:gd name="T5" fmla="*/ 0 h 380"/>
              <a:gd name="T6" fmla="*/ 6198 w 6199"/>
              <a:gd name="T7" fmla="*/ 0 h 380"/>
              <a:gd name="T8" fmla="*/ 6198 w 6199"/>
              <a:gd name="T9" fmla="*/ 379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80">
                <a:moveTo>
                  <a:pt x="6198" y="379"/>
                </a:moveTo>
                <a:lnTo>
                  <a:pt x="0" y="379"/>
                </a:lnTo>
                <a:lnTo>
                  <a:pt x="0" y="0"/>
                </a:lnTo>
                <a:lnTo>
                  <a:pt x="6198" y="0"/>
                </a:lnTo>
                <a:lnTo>
                  <a:pt x="6198" y="37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xmlns="" id="{4FA138AE-B53E-6B44-B345-18CEE9ADB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2808230"/>
            <a:ext cx="1883916" cy="111327"/>
          </a:xfrm>
          <a:custGeom>
            <a:avLst/>
            <a:gdLst>
              <a:gd name="T0" fmla="*/ 6198 w 6199"/>
              <a:gd name="T1" fmla="*/ 371 h 372"/>
              <a:gd name="T2" fmla="*/ 0 w 6199"/>
              <a:gd name="T3" fmla="*/ 371 h 372"/>
              <a:gd name="T4" fmla="*/ 0 w 6199"/>
              <a:gd name="T5" fmla="*/ 0 h 372"/>
              <a:gd name="T6" fmla="*/ 6198 w 6199"/>
              <a:gd name="T7" fmla="*/ 0 h 372"/>
              <a:gd name="T8" fmla="*/ 6198 w 6199"/>
              <a:gd name="T9" fmla="*/ 371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72">
                <a:moveTo>
                  <a:pt x="6198" y="371"/>
                </a:moveTo>
                <a:lnTo>
                  <a:pt x="0" y="371"/>
                </a:lnTo>
                <a:lnTo>
                  <a:pt x="0" y="0"/>
                </a:lnTo>
                <a:lnTo>
                  <a:pt x="6198" y="0"/>
                </a:lnTo>
                <a:lnTo>
                  <a:pt x="6198" y="37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xmlns="" id="{62B9BE67-6BE1-404C-A5BF-C693FC6A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3158821"/>
            <a:ext cx="1883916" cy="113978"/>
          </a:xfrm>
          <a:custGeom>
            <a:avLst/>
            <a:gdLst>
              <a:gd name="T0" fmla="*/ 6198 w 6199"/>
              <a:gd name="T1" fmla="*/ 380 h 381"/>
              <a:gd name="T2" fmla="*/ 0 w 6199"/>
              <a:gd name="T3" fmla="*/ 380 h 381"/>
              <a:gd name="T4" fmla="*/ 0 w 6199"/>
              <a:gd name="T5" fmla="*/ 0 h 381"/>
              <a:gd name="T6" fmla="*/ 6198 w 6199"/>
              <a:gd name="T7" fmla="*/ 0 h 381"/>
              <a:gd name="T8" fmla="*/ 6198 w 6199"/>
              <a:gd name="T9" fmla="*/ 38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81">
                <a:moveTo>
                  <a:pt x="6198" y="380"/>
                </a:moveTo>
                <a:lnTo>
                  <a:pt x="0" y="380"/>
                </a:lnTo>
                <a:lnTo>
                  <a:pt x="0" y="0"/>
                </a:lnTo>
                <a:lnTo>
                  <a:pt x="6198" y="0"/>
                </a:lnTo>
                <a:lnTo>
                  <a:pt x="6198" y="38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xmlns="" id="{9C12A6A3-AB7F-0947-8BA7-2AF6A974F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3472173"/>
            <a:ext cx="1883916" cy="111327"/>
          </a:xfrm>
          <a:custGeom>
            <a:avLst/>
            <a:gdLst>
              <a:gd name="T0" fmla="*/ 6198 w 6199"/>
              <a:gd name="T1" fmla="*/ 370 h 371"/>
              <a:gd name="T2" fmla="*/ 0 w 6199"/>
              <a:gd name="T3" fmla="*/ 370 h 371"/>
              <a:gd name="T4" fmla="*/ 0 w 6199"/>
              <a:gd name="T5" fmla="*/ 0 h 371"/>
              <a:gd name="T6" fmla="*/ 6198 w 6199"/>
              <a:gd name="T7" fmla="*/ 0 h 371"/>
              <a:gd name="T8" fmla="*/ 6198 w 6199"/>
              <a:gd name="T9" fmla="*/ 37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71">
                <a:moveTo>
                  <a:pt x="6198" y="370"/>
                </a:moveTo>
                <a:lnTo>
                  <a:pt x="0" y="370"/>
                </a:lnTo>
                <a:lnTo>
                  <a:pt x="0" y="0"/>
                </a:lnTo>
                <a:lnTo>
                  <a:pt x="6198" y="0"/>
                </a:lnTo>
                <a:lnTo>
                  <a:pt x="6198" y="37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xmlns="" id="{AB7E3173-D652-DB48-9343-3711D3B9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668" y="2693945"/>
            <a:ext cx="730252" cy="626878"/>
          </a:xfrm>
          <a:custGeom>
            <a:avLst/>
            <a:gdLst>
              <a:gd name="T0" fmla="*/ 0 w 2404"/>
              <a:gd name="T1" fmla="*/ 0 h 2088"/>
              <a:gd name="T2" fmla="*/ 0 w 2404"/>
              <a:gd name="T3" fmla="*/ 0 h 2088"/>
              <a:gd name="T4" fmla="*/ 1355 w 2404"/>
              <a:gd name="T5" fmla="*/ 0 h 2088"/>
              <a:gd name="T6" fmla="*/ 2403 w 2404"/>
              <a:gd name="T7" fmla="*/ 1039 h 2088"/>
              <a:gd name="T8" fmla="*/ 2403 w 2404"/>
              <a:gd name="T9" fmla="*/ 1039 h 2088"/>
              <a:gd name="T10" fmla="*/ 1355 w 2404"/>
              <a:gd name="T11" fmla="*/ 2087 h 2088"/>
              <a:gd name="T12" fmla="*/ 0 w 2404"/>
              <a:gd name="T13" fmla="*/ 2087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4" h="2088">
                <a:moveTo>
                  <a:pt x="0" y="0"/>
                </a:moveTo>
                <a:lnTo>
                  <a:pt x="0" y="0"/>
                </a:lnTo>
                <a:cubicBezTo>
                  <a:pt x="1355" y="0"/>
                  <a:pt x="1355" y="0"/>
                  <a:pt x="1355" y="0"/>
                </a:cubicBezTo>
                <a:cubicBezTo>
                  <a:pt x="1934" y="0"/>
                  <a:pt x="2403" y="470"/>
                  <a:pt x="2403" y="1039"/>
                </a:cubicBezTo>
                <a:lnTo>
                  <a:pt x="2403" y="1039"/>
                </a:lnTo>
                <a:cubicBezTo>
                  <a:pt x="2403" y="1617"/>
                  <a:pt x="1934" y="2087"/>
                  <a:pt x="1355" y="2087"/>
                </a:cubicBezTo>
                <a:cubicBezTo>
                  <a:pt x="0" y="2087"/>
                  <a:pt x="0" y="2087"/>
                  <a:pt x="0" y="2087"/>
                </a:cubicBezTo>
              </a:path>
            </a:pathLst>
          </a:custGeom>
          <a:noFill/>
          <a:ln w="8784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xmlns="" id="{4BB37A04-FED1-6D4C-AC67-2F216BE03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56" y="2674508"/>
            <a:ext cx="730252" cy="626878"/>
          </a:xfrm>
          <a:custGeom>
            <a:avLst/>
            <a:gdLst>
              <a:gd name="T0" fmla="*/ 2403 w 2404"/>
              <a:gd name="T1" fmla="*/ 2087 h 2088"/>
              <a:gd name="T2" fmla="*/ 2403 w 2404"/>
              <a:gd name="T3" fmla="*/ 2087 h 2088"/>
              <a:gd name="T4" fmla="*/ 1048 w 2404"/>
              <a:gd name="T5" fmla="*/ 2087 h 2088"/>
              <a:gd name="T6" fmla="*/ 0 w 2404"/>
              <a:gd name="T7" fmla="*/ 1039 h 2088"/>
              <a:gd name="T8" fmla="*/ 0 w 2404"/>
              <a:gd name="T9" fmla="*/ 1039 h 2088"/>
              <a:gd name="T10" fmla="*/ 1048 w 2404"/>
              <a:gd name="T11" fmla="*/ 0 h 2088"/>
              <a:gd name="T12" fmla="*/ 2403 w 2404"/>
              <a:gd name="T13" fmla="*/ 0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4" h="2088">
                <a:moveTo>
                  <a:pt x="2403" y="2087"/>
                </a:moveTo>
                <a:lnTo>
                  <a:pt x="2403" y="2087"/>
                </a:lnTo>
                <a:cubicBezTo>
                  <a:pt x="1048" y="2087"/>
                  <a:pt x="1048" y="2087"/>
                  <a:pt x="1048" y="2087"/>
                </a:cubicBezTo>
                <a:cubicBezTo>
                  <a:pt x="469" y="2087"/>
                  <a:pt x="0" y="1617"/>
                  <a:pt x="0" y="1039"/>
                </a:cubicBezTo>
                <a:lnTo>
                  <a:pt x="0" y="1039"/>
                </a:lnTo>
                <a:cubicBezTo>
                  <a:pt x="0" y="470"/>
                  <a:pt x="469" y="0"/>
                  <a:pt x="1048" y="0"/>
                </a:cubicBezTo>
                <a:cubicBezTo>
                  <a:pt x="2403" y="0"/>
                  <a:pt x="2403" y="0"/>
                  <a:pt x="2403" y="0"/>
                </a:cubicBezTo>
              </a:path>
            </a:pathLst>
          </a:custGeom>
          <a:noFill/>
          <a:ln w="8784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xmlns="" id="{880B5491-97A2-F441-A120-0D1599ADB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242" y="2460102"/>
            <a:ext cx="222426" cy="1093924"/>
          </a:xfrm>
          <a:custGeom>
            <a:avLst/>
            <a:gdLst>
              <a:gd name="T0" fmla="*/ 452 w 733"/>
              <a:gd name="T1" fmla="*/ 45 h 4020"/>
              <a:gd name="T2" fmla="*/ 452 w 733"/>
              <a:gd name="T3" fmla="*/ 45 h 4020"/>
              <a:gd name="T4" fmla="*/ 452 w 733"/>
              <a:gd name="T5" fmla="*/ 45 h 4020"/>
              <a:gd name="T6" fmla="*/ 0 w 733"/>
              <a:gd name="T7" fmla="*/ 0 h 4020"/>
              <a:gd name="T8" fmla="*/ 0 w 733"/>
              <a:gd name="T9" fmla="*/ 4019 h 4020"/>
              <a:gd name="T10" fmla="*/ 524 w 733"/>
              <a:gd name="T11" fmla="*/ 3884 h 4020"/>
              <a:gd name="T12" fmla="*/ 732 w 733"/>
              <a:gd name="T13" fmla="*/ 3613 h 4020"/>
              <a:gd name="T14" fmla="*/ 732 w 733"/>
              <a:gd name="T15" fmla="*/ 316 h 4020"/>
              <a:gd name="T16" fmla="*/ 452 w 733"/>
              <a:gd name="T17" fmla="*/ 45 h 4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" h="4020">
                <a:moveTo>
                  <a:pt x="452" y="45"/>
                </a:moveTo>
                <a:lnTo>
                  <a:pt x="452" y="45"/>
                </a:lnTo>
                <a:lnTo>
                  <a:pt x="452" y="45"/>
                </a:lnTo>
                <a:cubicBezTo>
                  <a:pt x="307" y="45"/>
                  <a:pt x="153" y="27"/>
                  <a:pt x="0" y="0"/>
                </a:cubicBezTo>
                <a:cubicBezTo>
                  <a:pt x="0" y="4019"/>
                  <a:pt x="0" y="4019"/>
                  <a:pt x="0" y="4019"/>
                </a:cubicBezTo>
                <a:cubicBezTo>
                  <a:pt x="190" y="3974"/>
                  <a:pt x="361" y="3929"/>
                  <a:pt x="524" y="3884"/>
                </a:cubicBezTo>
                <a:cubicBezTo>
                  <a:pt x="651" y="3856"/>
                  <a:pt x="732" y="3739"/>
                  <a:pt x="732" y="3613"/>
                </a:cubicBezTo>
                <a:cubicBezTo>
                  <a:pt x="732" y="316"/>
                  <a:pt x="732" y="316"/>
                  <a:pt x="732" y="316"/>
                </a:cubicBezTo>
                <a:cubicBezTo>
                  <a:pt x="732" y="162"/>
                  <a:pt x="614" y="45"/>
                  <a:pt x="452" y="4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12">
            <a:extLst>
              <a:ext uri="{FF2B5EF4-FFF2-40B4-BE49-F238E27FC236}">
                <a16:creationId xmlns:a16="http://schemas.microsoft.com/office/drawing/2014/main" xmlns="" id="{A6BD3E97-8DCE-D544-BD1B-CF44B2F4F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112" y="2460101"/>
            <a:ext cx="222426" cy="1093924"/>
          </a:xfrm>
          <a:custGeom>
            <a:avLst/>
            <a:gdLst>
              <a:gd name="T0" fmla="*/ 280 w 733"/>
              <a:gd name="T1" fmla="*/ 45 h 4020"/>
              <a:gd name="T2" fmla="*/ 280 w 733"/>
              <a:gd name="T3" fmla="*/ 45 h 4020"/>
              <a:gd name="T4" fmla="*/ 280 w 733"/>
              <a:gd name="T5" fmla="*/ 45 h 4020"/>
              <a:gd name="T6" fmla="*/ 0 w 733"/>
              <a:gd name="T7" fmla="*/ 316 h 4020"/>
              <a:gd name="T8" fmla="*/ 0 w 733"/>
              <a:gd name="T9" fmla="*/ 3613 h 4020"/>
              <a:gd name="T10" fmla="*/ 208 w 733"/>
              <a:gd name="T11" fmla="*/ 3884 h 4020"/>
              <a:gd name="T12" fmla="*/ 732 w 733"/>
              <a:gd name="T13" fmla="*/ 4019 h 4020"/>
              <a:gd name="T14" fmla="*/ 732 w 733"/>
              <a:gd name="T15" fmla="*/ 0 h 4020"/>
              <a:gd name="T16" fmla="*/ 280 w 733"/>
              <a:gd name="T17" fmla="*/ 45 h 4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" h="4020">
                <a:moveTo>
                  <a:pt x="280" y="45"/>
                </a:moveTo>
                <a:lnTo>
                  <a:pt x="280" y="45"/>
                </a:lnTo>
                <a:lnTo>
                  <a:pt x="280" y="45"/>
                </a:lnTo>
                <a:cubicBezTo>
                  <a:pt x="117" y="45"/>
                  <a:pt x="0" y="162"/>
                  <a:pt x="0" y="316"/>
                </a:cubicBezTo>
                <a:cubicBezTo>
                  <a:pt x="0" y="3613"/>
                  <a:pt x="0" y="3613"/>
                  <a:pt x="0" y="3613"/>
                </a:cubicBezTo>
                <a:cubicBezTo>
                  <a:pt x="0" y="3739"/>
                  <a:pt x="81" y="3856"/>
                  <a:pt x="208" y="3884"/>
                </a:cubicBezTo>
                <a:cubicBezTo>
                  <a:pt x="370" y="3929"/>
                  <a:pt x="542" y="3974"/>
                  <a:pt x="732" y="4019"/>
                </a:cubicBezTo>
                <a:cubicBezTo>
                  <a:pt x="732" y="0"/>
                  <a:pt x="732" y="0"/>
                  <a:pt x="732" y="0"/>
                </a:cubicBezTo>
                <a:cubicBezTo>
                  <a:pt x="578" y="27"/>
                  <a:pt x="425" y="45"/>
                  <a:pt x="280" y="4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pic>
        <p:nvPicPr>
          <p:cNvPr id="23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7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406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b="1" dirty="0" smtClean="0">
                <a:latin typeface="Roboto Medium"/>
                <a:cs typeface="Roboto Medium"/>
              </a:rPr>
              <a:t>“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Εσείς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και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η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οικογένειά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σας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,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έχετε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λάβει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κάποια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μέτρα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προστασίας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από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τον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κορονοϊό</a:t>
            </a:r>
            <a:r>
              <a:rPr lang="en-US" sz="2000" dirty="0" smtClean="0">
                <a:latin typeface="Roboto Medium"/>
                <a:ea typeface="Calibri"/>
                <a:cs typeface="Roboto Medium"/>
              </a:rPr>
              <a:t>;</a:t>
            </a:r>
            <a:r>
              <a:rPr lang="en-US" sz="2000" b="1" dirty="0" smtClean="0">
                <a:latin typeface="Roboto Medium"/>
                <a:cs typeface="Roboto Medium"/>
              </a:rPr>
              <a:t>”</a:t>
            </a:r>
            <a:r>
              <a:rPr lang="el-GR" sz="2000" b="1" dirty="0" smtClean="0">
                <a:latin typeface="Roboto Medium"/>
                <a:cs typeface="Roboto Medium"/>
              </a:rPr>
              <a:t> </a:t>
            </a:r>
            <a:r>
              <a:rPr lang="el-GR" sz="2000" dirty="0" smtClean="0">
                <a:latin typeface="Roboto Medium"/>
                <a:cs typeface="Roboto Medium"/>
              </a:rPr>
              <a:t>(πολλαπλή επιλογή)</a:t>
            </a:r>
            <a:endParaRPr lang="en-US" sz="2000" dirty="0">
              <a:latin typeface="Roboto Medium"/>
              <a:cs typeface="Roboto Medium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6313601"/>
              </p:ext>
            </p:extLst>
          </p:nvPr>
        </p:nvGraphicFramePr>
        <p:xfrm>
          <a:off x="539234" y="1625765"/>
          <a:ext cx="8050182" cy="44348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512814"/>
                <a:gridCol w="1537368"/>
              </a:tblGrid>
              <a:tr h="3684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Medium"/>
                          <a:cs typeface="Roboto Medium"/>
                        </a:rPr>
                        <a:t>Μέτρα</a:t>
                      </a:r>
                      <a:endParaRPr lang="el-GR" sz="1800" b="1" i="0" u="none" strike="noStrike" dirty="0">
                        <a:solidFill>
                          <a:schemeClr val="tx1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Medium"/>
                          <a:cs typeface="Roboto Medium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chemeClr val="tx1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Περιορισμός μετακινήσεων γενικά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Αυστηρότερη τήρηση μέτρων προσωπικής υγιεινής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Μείωση επισκέψεων στην αγορά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Προμήθεια/Χρήση αντισηπτικών προϊόντων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82254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Μη συμμετοχή σε δημόσιες εκδηλώσεις/κοινωνικές υποχρεώσεις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Περιορισμός χρήσης Μέσων Μαζικής Μεταφοράς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Προμήθεια/Χρήση προστατευτικής μάσκας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Ακύρωση ταξιδιών αναψυχής/διακοπών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Προμήθεια επιπλέον καταναλωτικών προϊόντων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Ακύρωση επαγγελματικών ταξιδιών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Δεν έχω γνώμη/Δεν απαντώ (αυθόρμητα)</a:t>
                      </a:r>
                      <a:endParaRPr lang="el-GR" sz="1800" b="1" i="0" u="none" strike="noStrike" dirty="0">
                        <a:solidFill>
                          <a:schemeClr val="bg1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l-G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5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519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83" y="55911"/>
            <a:ext cx="8528616" cy="1174927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b="1" dirty="0" smtClean="0">
                <a:latin typeface="Roboto Medium"/>
                <a:cs typeface="Roboto Medium"/>
              </a:rPr>
              <a:t>“</a:t>
            </a:r>
            <a:r>
              <a:rPr lang="en-US" sz="2000" dirty="0" err="1">
                <a:latin typeface="Roboto Medium"/>
                <a:cs typeface="Roboto Medium"/>
              </a:rPr>
              <a:t>Σε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μι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κλίμ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 απ</a:t>
            </a:r>
            <a:r>
              <a:rPr lang="en-US" sz="2000" dirty="0" err="1">
                <a:latin typeface="Roboto Medium"/>
                <a:cs typeface="Roboto Medium"/>
              </a:rPr>
              <a:t>ό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1 –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θόλου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μέχρι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5 – </a:t>
            </a:r>
            <a:r>
              <a:rPr lang="en-US" sz="2000" dirty="0" err="1">
                <a:latin typeface="Roboto Medium"/>
                <a:cs typeface="Roboto Medium"/>
              </a:rPr>
              <a:t>Πολύ</a:t>
            </a:r>
            <a:r>
              <a:rPr lang="en-US" sz="2000" dirty="0">
                <a:latin typeface="Roboto Medium"/>
                <a:cs typeface="Roboto Medium"/>
              </a:rPr>
              <a:t>, π</a:t>
            </a:r>
            <a:r>
              <a:rPr lang="en-US" sz="2000" dirty="0" err="1">
                <a:latin typeface="Roboto Medium"/>
                <a:cs typeface="Roboto Medium"/>
              </a:rPr>
              <a:t>όσο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ικ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νο</a:t>
            </a:r>
            <a:r>
              <a:rPr lang="en-US" sz="2000" dirty="0">
                <a:latin typeface="Roboto Medium"/>
                <a:cs typeface="Roboto Medium"/>
              </a:rPr>
              <a:t>π</a:t>
            </a:r>
            <a:r>
              <a:rPr lang="en-US" sz="2000" dirty="0" err="1">
                <a:latin typeface="Roboto Medium"/>
                <a:cs typeface="Roboto Medium"/>
              </a:rPr>
              <a:t>οιητική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λέγ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τε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ότι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είν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η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μέχρι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στιγμής</a:t>
            </a:r>
            <a:r>
              <a:rPr lang="en-US" sz="2000" dirty="0">
                <a:latin typeface="Roboto Medium"/>
                <a:cs typeface="Roboto Medium"/>
              </a:rPr>
              <a:t> α</a:t>
            </a:r>
            <a:r>
              <a:rPr lang="en-US" sz="2000" dirty="0" err="1">
                <a:latin typeface="Roboto Medium"/>
                <a:cs typeface="Roboto Medium"/>
              </a:rPr>
              <a:t>ντιμετώ</a:t>
            </a:r>
            <a:r>
              <a:rPr lang="en-US" sz="2000" dirty="0">
                <a:latin typeface="Roboto Medium"/>
                <a:cs typeface="Roboto Medium"/>
              </a:rPr>
              <a:t>π</a:t>
            </a:r>
            <a:r>
              <a:rPr lang="en-US" sz="2000" dirty="0" err="1">
                <a:latin typeface="Roboto Medium"/>
                <a:cs typeface="Roboto Medium"/>
              </a:rPr>
              <a:t>ιση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της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εξά</a:t>
            </a:r>
            <a:r>
              <a:rPr lang="en-US" sz="2000" dirty="0">
                <a:latin typeface="Roboto Medium"/>
                <a:cs typeface="Roboto Medium"/>
              </a:rPr>
              <a:t>π</a:t>
            </a:r>
            <a:r>
              <a:rPr lang="en-US" sz="2000" dirty="0" err="1">
                <a:latin typeface="Roboto Medium"/>
                <a:cs typeface="Roboto Medium"/>
              </a:rPr>
              <a:t>λωσης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κορονοϊού</a:t>
            </a:r>
            <a:r>
              <a:rPr lang="en-US" sz="2000" dirty="0">
                <a:latin typeface="Roboto Medium"/>
                <a:cs typeface="Roboto Medium"/>
              </a:rPr>
              <a:t> απ</a:t>
            </a:r>
            <a:r>
              <a:rPr lang="en-US" sz="2000" dirty="0" err="1">
                <a:latin typeface="Roboto Medium"/>
                <a:cs typeface="Roboto Medium"/>
              </a:rPr>
              <a:t>ό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την</a:t>
            </a:r>
            <a:r>
              <a:rPr lang="en-US" sz="2000" dirty="0">
                <a:latin typeface="Roboto Medium"/>
                <a:cs typeface="Roboto Medium"/>
              </a:rPr>
              <a:t> π</a:t>
            </a:r>
            <a:r>
              <a:rPr lang="en-US" sz="2000" dirty="0" err="1">
                <a:latin typeface="Roboto Medium"/>
                <a:cs typeface="Roboto Medium"/>
              </a:rPr>
              <a:t>ολιτεί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τις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smtClean="0">
                <a:latin typeface="Roboto Medium"/>
                <a:cs typeface="Roboto Medium"/>
              </a:rPr>
              <a:t>α</a:t>
            </a:r>
            <a:r>
              <a:rPr lang="en-US" sz="2000" dirty="0" err="1" smtClean="0">
                <a:latin typeface="Roboto Medium"/>
                <a:cs typeface="Roboto Medium"/>
              </a:rPr>
              <a:t>ρχές</a:t>
            </a:r>
            <a:r>
              <a:rPr lang="en-US" sz="2000" dirty="0" smtClean="0">
                <a:latin typeface="Roboto Medium"/>
                <a:cs typeface="Roboto Medium"/>
              </a:rPr>
              <a:t>;</a:t>
            </a:r>
            <a:r>
              <a:rPr lang="en-US" sz="2000" dirty="0">
                <a:latin typeface="Roboto Medium"/>
                <a:cs typeface="Roboto Medium"/>
              </a:rPr>
              <a:t>”</a:t>
            </a:r>
          </a:p>
        </p:txBody>
      </p:sp>
      <p:sp>
        <p:nvSpPr>
          <p:cNvPr id="2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594" y="4570720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448985" y="4540325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ΠΟΛΥ + ΑΡΚΕΤΑ</a:t>
            </a:r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310" y="5141290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453701" y="5110895"/>
            <a:ext cx="2650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Roboto Medium"/>
                <a:cs typeface="Roboto Medium"/>
              </a:rPr>
              <a:t>ΟΥΤΕ ΠΟΛΥ/ΟΥΤΕ ΛΙΓΟ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3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594" y="5712424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Rectangle 39"/>
          <p:cNvSpPr/>
          <p:nvPr/>
        </p:nvSpPr>
        <p:spPr>
          <a:xfrm>
            <a:off x="1435892" y="5721311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Roboto Medium"/>
                <a:cs typeface="Roboto Medium"/>
              </a:rPr>
              <a:t>ΛΙΓΟ + ΚΑΘΟΛΟΥ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23" name="Freeform 330">
            <a:extLst>
              <a:ext uri="{FF2B5EF4-FFF2-40B4-BE49-F238E27FC236}">
                <a16:creationId xmlns="" xmlns:a16="http://schemas.microsoft.com/office/drawing/2014/main" id="{DC36FDFA-82B3-E745-8A62-73EEBD181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40" y="1550135"/>
            <a:ext cx="1392756" cy="2903151"/>
          </a:xfrm>
          <a:custGeom>
            <a:avLst/>
            <a:gdLst>
              <a:gd name="T0" fmla="*/ 2413 w 2811"/>
              <a:gd name="T1" fmla="*/ 4879 h 5828"/>
              <a:gd name="T2" fmla="*/ 2177 w 2811"/>
              <a:gd name="T3" fmla="*/ 4743 h 5828"/>
              <a:gd name="T4" fmla="*/ 2512 w 2811"/>
              <a:gd name="T5" fmla="*/ 3713 h 5828"/>
              <a:gd name="T6" fmla="*/ 1635 w 2811"/>
              <a:gd name="T7" fmla="*/ 325 h 5828"/>
              <a:gd name="T8" fmla="*/ 1030 w 2811"/>
              <a:gd name="T9" fmla="*/ 45 h 5828"/>
              <a:gd name="T10" fmla="*/ 750 w 2811"/>
              <a:gd name="T11" fmla="*/ 298 h 5828"/>
              <a:gd name="T12" fmla="*/ 1139 w 2811"/>
              <a:gd name="T13" fmla="*/ 1753 h 5828"/>
              <a:gd name="T14" fmla="*/ 849 w 2811"/>
              <a:gd name="T15" fmla="*/ 2178 h 5828"/>
              <a:gd name="T16" fmla="*/ 831 w 2811"/>
              <a:gd name="T17" fmla="*/ 3262 h 5828"/>
              <a:gd name="T18" fmla="*/ 416 w 2811"/>
              <a:gd name="T19" fmla="*/ 4002 h 5828"/>
              <a:gd name="T20" fmla="*/ 380 w 2811"/>
              <a:gd name="T21" fmla="*/ 4752 h 5828"/>
              <a:gd name="T22" fmla="*/ 0 w 2811"/>
              <a:gd name="T23" fmla="*/ 5602 h 5828"/>
              <a:gd name="T24" fmla="*/ 370 w 2811"/>
              <a:gd name="T25" fmla="*/ 5611 h 5828"/>
              <a:gd name="T26" fmla="*/ 488 w 2811"/>
              <a:gd name="T27" fmla="*/ 5114 h 5828"/>
              <a:gd name="T28" fmla="*/ 2196 w 2811"/>
              <a:gd name="T29" fmla="*/ 5177 h 5828"/>
              <a:gd name="T30" fmla="*/ 2367 w 2811"/>
              <a:gd name="T31" fmla="*/ 5827 h 5828"/>
              <a:gd name="T32" fmla="*/ 2557 w 2811"/>
              <a:gd name="T33" fmla="*/ 5647 h 5828"/>
              <a:gd name="T34" fmla="*/ 2413 w 2811"/>
              <a:gd name="T35" fmla="*/ 4879 h 5828"/>
              <a:gd name="T36" fmla="*/ 777 w 2811"/>
              <a:gd name="T37" fmla="*/ 4075 h 5828"/>
              <a:gd name="T38" fmla="*/ 1184 w 2811"/>
              <a:gd name="T39" fmla="*/ 3352 h 5828"/>
              <a:gd name="T40" fmla="*/ 1256 w 2811"/>
              <a:gd name="T41" fmla="*/ 2114 h 5828"/>
              <a:gd name="T42" fmla="*/ 1418 w 2811"/>
              <a:gd name="T43" fmla="*/ 2114 h 5828"/>
              <a:gd name="T44" fmla="*/ 1455 w 2811"/>
              <a:gd name="T45" fmla="*/ 2204 h 5828"/>
              <a:gd name="T46" fmla="*/ 1500 w 2811"/>
              <a:gd name="T47" fmla="*/ 3469 h 5828"/>
              <a:gd name="T48" fmla="*/ 1961 w 2811"/>
              <a:gd name="T49" fmla="*/ 3578 h 5828"/>
              <a:gd name="T50" fmla="*/ 1798 w 2811"/>
              <a:gd name="T51" fmla="*/ 3235 h 5828"/>
              <a:gd name="T52" fmla="*/ 1690 w 2811"/>
              <a:gd name="T53" fmla="*/ 1870 h 5828"/>
              <a:gd name="T54" fmla="*/ 1075 w 2811"/>
              <a:gd name="T55" fmla="*/ 542 h 5828"/>
              <a:gd name="T56" fmla="*/ 1147 w 2811"/>
              <a:gd name="T57" fmla="*/ 397 h 5828"/>
              <a:gd name="T58" fmla="*/ 1238 w 2811"/>
              <a:gd name="T59" fmla="*/ 397 h 5828"/>
              <a:gd name="T60" fmla="*/ 1301 w 2811"/>
              <a:gd name="T61" fmla="*/ 479 h 5828"/>
              <a:gd name="T62" fmla="*/ 2187 w 2811"/>
              <a:gd name="T63" fmla="*/ 3551 h 5828"/>
              <a:gd name="T64" fmla="*/ 1807 w 2811"/>
              <a:gd name="T65" fmla="*/ 4770 h 5828"/>
              <a:gd name="T66" fmla="*/ 750 w 2811"/>
              <a:gd name="T67" fmla="*/ 4445 h 5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11" h="5828">
                <a:moveTo>
                  <a:pt x="2413" y="4879"/>
                </a:moveTo>
                <a:lnTo>
                  <a:pt x="2413" y="4879"/>
                </a:lnTo>
                <a:cubicBezTo>
                  <a:pt x="2349" y="4825"/>
                  <a:pt x="2268" y="4789"/>
                  <a:pt x="2177" y="4780"/>
                </a:cubicBezTo>
                <a:cubicBezTo>
                  <a:pt x="2177" y="4743"/>
                  <a:pt x="2177" y="4743"/>
                  <a:pt x="2177" y="4743"/>
                </a:cubicBezTo>
                <a:cubicBezTo>
                  <a:pt x="2187" y="4743"/>
                  <a:pt x="2187" y="4743"/>
                  <a:pt x="2187" y="4743"/>
                </a:cubicBezTo>
                <a:cubicBezTo>
                  <a:pt x="2205" y="4337"/>
                  <a:pt x="2367" y="4002"/>
                  <a:pt x="2512" y="3713"/>
                </a:cubicBezTo>
                <a:cubicBezTo>
                  <a:pt x="2666" y="3406"/>
                  <a:pt x="2810" y="3126"/>
                  <a:pt x="2747" y="2828"/>
                </a:cubicBezTo>
                <a:cubicBezTo>
                  <a:pt x="2702" y="2611"/>
                  <a:pt x="1888" y="867"/>
                  <a:pt x="1635" y="325"/>
                </a:cubicBezTo>
                <a:cubicBezTo>
                  <a:pt x="1599" y="208"/>
                  <a:pt x="1509" y="118"/>
                  <a:pt x="1400" y="63"/>
                </a:cubicBezTo>
                <a:cubicBezTo>
                  <a:pt x="1283" y="9"/>
                  <a:pt x="1156" y="0"/>
                  <a:pt x="1030" y="45"/>
                </a:cubicBezTo>
                <a:lnTo>
                  <a:pt x="1030" y="45"/>
                </a:lnTo>
                <a:cubicBezTo>
                  <a:pt x="903" y="90"/>
                  <a:pt x="804" y="181"/>
                  <a:pt x="750" y="298"/>
                </a:cubicBezTo>
                <a:cubicBezTo>
                  <a:pt x="696" y="416"/>
                  <a:pt x="687" y="542"/>
                  <a:pt x="732" y="669"/>
                </a:cubicBezTo>
                <a:cubicBezTo>
                  <a:pt x="867" y="1066"/>
                  <a:pt x="1048" y="1518"/>
                  <a:pt x="1139" y="1753"/>
                </a:cubicBezTo>
                <a:cubicBezTo>
                  <a:pt x="1084" y="1771"/>
                  <a:pt x="1039" y="1807"/>
                  <a:pt x="1003" y="1843"/>
                </a:cubicBezTo>
                <a:cubicBezTo>
                  <a:pt x="903" y="1934"/>
                  <a:pt x="849" y="2051"/>
                  <a:pt x="849" y="2178"/>
                </a:cubicBezTo>
                <a:cubicBezTo>
                  <a:pt x="849" y="2186"/>
                  <a:pt x="849" y="2195"/>
                  <a:pt x="849" y="2195"/>
                </a:cubicBezTo>
                <a:cubicBezTo>
                  <a:pt x="867" y="2512"/>
                  <a:pt x="876" y="3081"/>
                  <a:pt x="831" y="3262"/>
                </a:cubicBezTo>
                <a:cubicBezTo>
                  <a:pt x="795" y="3379"/>
                  <a:pt x="732" y="3451"/>
                  <a:pt x="659" y="3542"/>
                </a:cubicBezTo>
                <a:cubicBezTo>
                  <a:pt x="569" y="3650"/>
                  <a:pt x="461" y="3777"/>
                  <a:pt x="416" y="4002"/>
                </a:cubicBezTo>
                <a:cubicBezTo>
                  <a:pt x="388" y="4147"/>
                  <a:pt x="388" y="4409"/>
                  <a:pt x="388" y="4445"/>
                </a:cubicBezTo>
                <a:cubicBezTo>
                  <a:pt x="380" y="4752"/>
                  <a:pt x="380" y="4752"/>
                  <a:pt x="380" y="4752"/>
                </a:cubicBezTo>
                <a:cubicBezTo>
                  <a:pt x="172" y="4789"/>
                  <a:pt x="18" y="4942"/>
                  <a:pt x="9" y="5132"/>
                </a:cubicBezTo>
                <a:cubicBezTo>
                  <a:pt x="0" y="5602"/>
                  <a:pt x="0" y="5602"/>
                  <a:pt x="0" y="5602"/>
                </a:cubicBezTo>
                <a:cubicBezTo>
                  <a:pt x="0" y="5701"/>
                  <a:pt x="81" y="5792"/>
                  <a:pt x="181" y="5792"/>
                </a:cubicBezTo>
                <a:cubicBezTo>
                  <a:pt x="289" y="5792"/>
                  <a:pt x="370" y="5710"/>
                  <a:pt x="370" y="5611"/>
                </a:cubicBezTo>
                <a:cubicBezTo>
                  <a:pt x="380" y="5141"/>
                  <a:pt x="380" y="5141"/>
                  <a:pt x="380" y="5141"/>
                </a:cubicBezTo>
                <a:cubicBezTo>
                  <a:pt x="388" y="5132"/>
                  <a:pt x="425" y="5114"/>
                  <a:pt x="488" y="5114"/>
                </a:cubicBezTo>
                <a:cubicBezTo>
                  <a:pt x="2096" y="5141"/>
                  <a:pt x="2096" y="5141"/>
                  <a:pt x="2096" y="5141"/>
                </a:cubicBezTo>
                <a:cubicBezTo>
                  <a:pt x="2151" y="5141"/>
                  <a:pt x="2187" y="5168"/>
                  <a:pt x="2196" y="5177"/>
                </a:cubicBezTo>
                <a:cubicBezTo>
                  <a:pt x="2187" y="5647"/>
                  <a:pt x="2187" y="5647"/>
                  <a:pt x="2187" y="5647"/>
                </a:cubicBezTo>
                <a:cubicBezTo>
                  <a:pt x="2187" y="5746"/>
                  <a:pt x="2268" y="5827"/>
                  <a:pt x="2367" y="5827"/>
                </a:cubicBezTo>
                <a:lnTo>
                  <a:pt x="2376" y="5827"/>
                </a:lnTo>
                <a:cubicBezTo>
                  <a:pt x="2476" y="5827"/>
                  <a:pt x="2557" y="5746"/>
                  <a:pt x="2557" y="5647"/>
                </a:cubicBezTo>
                <a:cubicBezTo>
                  <a:pt x="2566" y="5177"/>
                  <a:pt x="2566" y="5177"/>
                  <a:pt x="2566" y="5177"/>
                </a:cubicBezTo>
                <a:cubicBezTo>
                  <a:pt x="2566" y="5060"/>
                  <a:pt x="2512" y="4951"/>
                  <a:pt x="2413" y="4879"/>
                </a:cubicBezTo>
                <a:close/>
                <a:moveTo>
                  <a:pt x="777" y="4075"/>
                </a:moveTo>
                <a:lnTo>
                  <a:pt x="777" y="4075"/>
                </a:lnTo>
                <a:cubicBezTo>
                  <a:pt x="804" y="3939"/>
                  <a:pt x="867" y="3867"/>
                  <a:pt x="940" y="3777"/>
                </a:cubicBezTo>
                <a:cubicBezTo>
                  <a:pt x="1030" y="3677"/>
                  <a:pt x="1129" y="3551"/>
                  <a:pt x="1184" y="3352"/>
                </a:cubicBezTo>
                <a:cubicBezTo>
                  <a:pt x="1256" y="3072"/>
                  <a:pt x="1220" y="2313"/>
                  <a:pt x="1220" y="2186"/>
                </a:cubicBezTo>
                <a:cubicBezTo>
                  <a:pt x="1220" y="2159"/>
                  <a:pt x="1229" y="2132"/>
                  <a:pt x="1256" y="2114"/>
                </a:cubicBezTo>
                <a:cubicBezTo>
                  <a:pt x="1274" y="2087"/>
                  <a:pt x="1301" y="2078"/>
                  <a:pt x="1337" y="2078"/>
                </a:cubicBezTo>
                <a:cubicBezTo>
                  <a:pt x="1364" y="2078"/>
                  <a:pt x="1400" y="2096"/>
                  <a:pt x="1418" y="2114"/>
                </a:cubicBezTo>
                <a:cubicBezTo>
                  <a:pt x="1437" y="2141"/>
                  <a:pt x="1455" y="2168"/>
                  <a:pt x="1455" y="2204"/>
                </a:cubicBezTo>
                <a:lnTo>
                  <a:pt x="1455" y="2204"/>
                </a:lnTo>
                <a:cubicBezTo>
                  <a:pt x="1428" y="3316"/>
                  <a:pt x="1428" y="3316"/>
                  <a:pt x="1428" y="3316"/>
                </a:cubicBezTo>
                <a:cubicBezTo>
                  <a:pt x="1418" y="3379"/>
                  <a:pt x="1455" y="3433"/>
                  <a:pt x="1500" y="3469"/>
                </a:cubicBezTo>
                <a:cubicBezTo>
                  <a:pt x="1699" y="3614"/>
                  <a:pt x="1699" y="3614"/>
                  <a:pt x="1699" y="3614"/>
                </a:cubicBezTo>
                <a:cubicBezTo>
                  <a:pt x="1780" y="3677"/>
                  <a:pt x="1898" y="3659"/>
                  <a:pt x="1961" y="3578"/>
                </a:cubicBezTo>
                <a:cubicBezTo>
                  <a:pt x="2015" y="3497"/>
                  <a:pt x="1997" y="3379"/>
                  <a:pt x="1915" y="3325"/>
                </a:cubicBezTo>
                <a:cubicBezTo>
                  <a:pt x="1798" y="3235"/>
                  <a:pt x="1798" y="3235"/>
                  <a:pt x="1798" y="3235"/>
                </a:cubicBezTo>
                <a:cubicBezTo>
                  <a:pt x="1816" y="2214"/>
                  <a:pt x="1816" y="2214"/>
                  <a:pt x="1816" y="2214"/>
                </a:cubicBezTo>
                <a:cubicBezTo>
                  <a:pt x="1825" y="2087"/>
                  <a:pt x="1771" y="1961"/>
                  <a:pt x="1690" y="1870"/>
                </a:cubicBezTo>
                <a:cubicBezTo>
                  <a:pt x="1644" y="1816"/>
                  <a:pt x="1590" y="1780"/>
                  <a:pt x="1536" y="1753"/>
                </a:cubicBezTo>
                <a:cubicBezTo>
                  <a:pt x="1491" y="1653"/>
                  <a:pt x="1256" y="1057"/>
                  <a:pt x="1075" y="542"/>
                </a:cubicBezTo>
                <a:cubicBezTo>
                  <a:pt x="1066" y="515"/>
                  <a:pt x="1066" y="488"/>
                  <a:pt x="1084" y="452"/>
                </a:cubicBezTo>
                <a:cubicBezTo>
                  <a:pt x="1093" y="425"/>
                  <a:pt x="1120" y="407"/>
                  <a:pt x="1147" y="397"/>
                </a:cubicBezTo>
                <a:cubicBezTo>
                  <a:pt x="1156" y="388"/>
                  <a:pt x="1156" y="388"/>
                  <a:pt x="1156" y="388"/>
                </a:cubicBezTo>
                <a:cubicBezTo>
                  <a:pt x="1184" y="379"/>
                  <a:pt x="1211" y="388"/>
                  <a:pt x="1238" y="397"/>
                </a:cubicBezTo>
                <a:cubicBezTo>
                  <a:pt x="1265" y="407"/>
                  <a:pt x="1283" y="434"/>
                  <a:pt x="1292" y="461"/>
                </a:cubicBezTo>
                <a:cubicBezTo>
                  <a:pt x="1301" y="461"/>
                  <a:pt x="1301" y="470"/>
                  <a:pt x="1301" y="479"/>
                </a:cubicBezTo>
                <a:cubicBezTo>
                  <a:pt x="1798" y="1545"/>
                  <a:pt x="2349" y="2756"/>
                  <a:pt x="2385" y="2900"/>
                </a:cubicBezTo>
                <a:cubicBezTo>
                  <a:pt x="2421" y="3072"/>
                  <a:pt x="2313" y="3280"/>
                  <a:pt x="2187" y="3551"/>
                </a:cubicBezTo>
                <a:cubicBezTo>
                  <a:pt x="2033" y="3858"/>
                  <a:pt x="1843" y="4238"/>
                  <a:pt x="1816" y="4716"/>
                </a:cubicBezTo>
                <a:cubicBezTo>
                  <a:pt x="1807" y="4770"/>
                  <a:pt x="1807" y="4770"/>
                  <a:pt x="1807" y="4770"/>
                </a:cubicBezTo>
                <a:cubicBezTo>
                  <a:pt x="750" y="4752"/>
                  <a:pt x="750" y="4752"/>
                  <a:pt x="750" y="4752"/>
                </a:cubicBezTo>
                <a:cubicBezTo>
                  <a:pt x="750" y="4445"/>
                  <a:pt x="750" y="4445"/>
                  <a:pt x="750" y="4445"/>
                </a:cubicBezTo>
                <a:cubicBezTo>
                  <a:pt x="750" y="4373"/>
                  <a:pt x="759" y="4165"/>
                  <a:pt x="777" y="4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331">
            <a:extLst>
              <a:ext uri="{FF2B5EF4-FFF2-40B4-BE49-F238E27FC236}">
                <a16:creationId xmlns="" xmlns:a16="http://schemas.microsoft.com/office/drawing/2014/main" id="{CB89A89D-B9AF-FE4F-93D8-FB28577A9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20" y="1550135"/>
            <a:ext cx="1366520" cy="2889975"/>
          </a:xfrm>
          <a:custGeom>
            <a:avLst/>
            <a:gdLst>
              <a:gd name="T0" fmla="*/ 2593 w 2757"/>
              <a:gd name="T1" fmla="*/ 4843 h 5801"/>
              <a:gd name="T2" fmla="*/ 2394 w 2757"/>
              <a:gd name="T3" fmla="*/ 4454 h 5801"/>
              <a:gd name="T4" fmla="*/ 2141 w 2757"/>
              <a:gd name="T5" fmla="*/ 3542 h 5801"/>
              <a:gd name="T6" fmla="*/ 1979 w 2757"/>
              <a:gd name="T7" fmla="*/ 2196 h 5801"/>
              <a:gd name="T8" fmla="*/ 1834 w 2757"/>
              <a:gd name="T9" fmla="*/ 1834 h 5801"/>
              <a:gd name="T10" fmla="*/ 2123 w 2757"/>
              <a:gd name="T11" fmla="*/ 669 h 5801"/>
              <a:gd name="T12" fmla="*/ 1843 w 2757"/>
              <a:gd name="T13" fmla="*/ 45 h 5801"/>
              <a:gd name="T14" fmla="*/ 1473 w 2757"/>
              <a:gd name="T15" fmla="*/ 54 h 5801"/>
              <a:gd name="T16" fmla="*/ 63 w 2757"/>
              <a:gd name="T17" fmla="*/ 2792 h 5801"/>
              <a:gd name="T18" fmla="*/ 596 w 2757"/>
              <a:gd name="T19" fmla="*/ 4707 h 5801"/>
              <a:gd name="T20" fmla="*/ 596 w 2757"/>
              <a:gd name="T21" fmla="*/ 4752 h 5801"/>
              <a:gd name="T22" fmla="*/ 199 w 2757"/>
              <a:gd name="T23" fmla="*/ 5141 h 5801"/>
              <a:gd name="T24" fmla="*/ 379 w 2757"/>
              <a:gd name="T25" fmla="*/ 5800 h 5801"/>
              <a:gd name="T26" fmla="*/ 569 w 2757"/>
              <a:gd name="T27" fmla="*/ 5611 h 5801"/>
              <a:gd name="T28" fmla="*/ 677 w 2757"/>
              <a:gd name="T29" fmla="*/ 5114 h 5801"/>
              <a:gd name="T30" fmla="*/ 2277 w 2757"/>
              <a:gd name="T31" fmla="*/ 5114 h 5801"/>
              <a:gd name="T32" fmla="*/ 2385 w 2757"/>
              <a:gd name="T33" fmla="*/ 5620 h 5801"/>
              <a:gd name="T34" fmla="*/ 2566 w 2757"/>
              <a:gd name="T35" fmla="*/ 5800 h 5801"/>
              <a:gd name="T36" fmla="*/ 2756 w 2757"/>
              <a:gd name="T37" fmla="*/ 5150 h 5801"/>
              <a:gd name="T38" fmla="*/ 424 w 2757"/>
              <a:gd name="T39" fmla="*/ 2873 h 5801"/>
              <a:gd name="T40" fmla="*/ 1554 w 2757"/>
              <a:gd name="T41" fmla="*/ 461 h 5801"/>
              <a:gd name="T42" fmla="*/ 1626 w 2757"/>
              <a:gd name="T43" fmla="*/ 389 h 5801"/>
              <a:gd name="T44" fmla="*/ 1717 w 2757"/>
              <a:gd name="T45" fmla="*/ 389 h 5801"/>
              <a:gd name="T46" fmla="*/ 1780 w 2757"/>
              <a:gd name="T47" fmla="*/ 542 h 5801"/>
              <a:gd name="T48" fmla="*/ 1147 w 2757"/>
              <a:gd name="T49" fmla="*/ 1843 h 5801"/>
              <a:gd name="T50" fmla="*/ 1012 w 2757"/>
              <a:gd name="T51" fmla="*/ 3208 h 5801"/>
              <a:gd name="T52" fmla="*/ 840 w 2757"/>
              <a:gd name="T53" fmla="*/ 3551 h 5801"/>
              <a:gd name="T54" fmla="*/ 1301 w 2757"/>
              <a:gd name="T55" fmla="*/ 3461 h 5801"/>
              <a:gd name="T56" fmla="*/ 1373 w 2757"/>
              <a:gd name="T57" fmla="*/ 2186 h 5801"/>
              <a:gd name="T58" fmla="*/ 1409 w 2757"/>
              <a:gd name="T59" fmla="*/ 2105 h 5801"/>
              <a:gd name="T60" fmla="*/ 1572 w 2757"/>
              <a:gd name="T61" fmla="*/ 2105 h 5801"/>
              <a:gd name="T62" fmla="*/ 1617 w 2757"/>
              <a:gd name="T63" fmla="*/ 3343 h 5801"/>
              <a:gd name="T64" fmla="*/ 2006 w 2757"/>
              <a:gd name="T65" fmla="*/ 4066 h 5801"/>
              <a:gd name="T66" fmla="*/ 2024 w 2757"/>
              <a:gd name="T67" fmla="*/ 4752 h 5801"/>
              <a:gd name="T68" fmla="*/ 958 w 2757"/>
              <a:gd name="T69" fmla="*/ 4689 h 5801"/>
              <a:gd name="T70" fmla="*/ 424 w 2757"/>
              <a:gd name="T71" fmla="*/ 2873 h 5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57" h="5801">
                <a:moveTo>
                  <a:pt x="2593" y="4843"/>
                </a:moveTo>
                <a:lnTo>
                  <a:pt x="2593" y="4843"/>
                </a:lnTo>
                <a:cubicBezTo>
                  <a:pt x="2539" y="4807"/>
                  <a:pt x="2467" y="4771"/>
                  <a:pt x="2394" y="4762"/>
                </a:cubicBezTo>
                <a:cubicBezTo>
                  <a:pt x="2394" y="4454"/>
                  <a:pt x="2394" y="4454"/>
                  <a:pt x="2394" y="4454"/>
                </a:cubicBezTo>
                <a:cubicBezTo>
                  <a:pt x="2394" y="4418"/>
                  <a:pt x="2394" y="4156"/>
                  <a:pt x="2367" y="4012"/>
                </a:cubicBezTo>
                <a:cubicBezTo>
                  <a:pt x="2331" y="3786"/>
                  <a:pt x="2232" y="3659"/>
                  <a:pt x="2141" y="3542"/>
                </a:cubicBezTo>
                <a:cubicBezTo>
                  <a:pt x="2060" y="3451"/>
                  <a:pt x="2006" y="3379"/>
                  <a:pt x="1979" y="3253"/>
                </a:cubicBezTo>
                <a:cubicBezTo>
                  <a:pt x="1933" y="3081"/>
                  <a:pt x="1951" y="2512"/>
                  <a:pt x="1979" y="2196"/>
                </a:cubicBezTo>
                <a:cubicBezTo>
                  <a:pt x="1979" y="2186"/>
                  <a:pt x="1979" y="2186"/>
                  <a:pt x="1979" y="2177"/>
                </a:cubicBezTo>
                <a:cubicBezTo>
                  <a:pt x="1979" y="2051"/>
                  <a:pt x="1924" y="1924"/>
                  <a:pt x="1834" y="1834"/>
                </a:cubicBezTo>
                <a:cubicBezTo>
                  <a:pt x="1789" y="1798"/>
                  <a:pt x="1744" y="1771"/>
                  <a:pt x="1698" y="1744"/>
                </a:cubicBezTo>
                <a:cubicBezTo>
                  <a:pt x="1789" y="1518"/>
                  <a:pt x="1979" y="1066"/>
                  <a:pt x="2123" y="669"/>
                </a:cubicBezTo>
                <a:cubicBezTo>
                  <a:pt x="2168" y="551"/>
                  <a:pt x="2168" y="416"/>
                  <a:pt x="2114" y="298"/>
                </a:cubicBezTo>
                <a:cubicBezTo>
                  <a:pt x="2060" y="181"/>
                  <a:pt x="1961" y="90"/>
                  <a:pt x="1843" y="45"/>
                </a:cubicBezTo>
                <a:cubicBezTo>
                  <a:pt x="1834" y="36"/>
                  <a:pt x="1834" y="36"/>
                  <a:pt x="1834" y="36"/>
                </a:cubicBezTo>
                <a:cubicBezTo>
                  <a:pt x="1717" y="0"/>
                  <a:pt x="1590" y="0"/>
                  <a:pt x="1473" y="54"/>
                </a:cubicBezTo>
                <a:cubicBezTo>
                  <a:pt x="1355" y="108"/>
                  <a:pt x="1274" y="199"/>
                  <a:pt x="1228" y="307"/>
                </a:cubicBezTo>
                <a:cubicBezTo>
                  <a:pt x="958" y="849"/>
                  <a:pt x="117" y="2575"/>
                  <a:pt x="63" y="2792"/>
                </a:cubicBezTo>
                <a:cubicBezTo>
                  <a:pt x="0" y="3081"/>
                  <a:pt x="135" y="3370"/>
                  <a:pt x="280" y="3677"/>
                </a:cubicBezTo>
                <a:cubicBezTo>
                  <a:pt x="415" y="3976"/>
                  <a:pt x="578" y="4310"/>
                  <a:pt x="596" y="4707"/>
                </a:cubicBezTo>
                <a:cubicBezTo>
                  <a:pt x="596" y="4716"/>
                  <a:pt x="596" y="4716"/>
                  <a:pt x="596" y="4716"/>
                </a:cubicBezTo>
                <a:cubicBezTo>
                  <a:pt x="596" y="4752"/>
                  <a:pt x="596" y="4752"/>
                  <a:pt x="596" y="4752"/>
                </a:cubicBezTo>
                <a:cubicBezTo>
                  <a:pt x="506" y="4762"/>
                  <a:pt x="424" y="4798"/>
                  <a:pt x="361" y="4843"/>
                </a:cubicBezTo>
                <a:cubicBezTo>
                  <a:pt x="262" y="4915"/>
                  <a:pt x="199" y="5024"/>
                  <a:pt x="199" y="5141"/>
                </a:cubicBezTo>
                <a:cubicBezTo>
                  <a:pt x="199" y="5611"/>
                  <a:pt x="199" y="5611"/>
                  <a:pt x="199" y="5611"/>
                </a:cubicBezTo>
                <a:cubicBezTo>
                  <a:pt x="199" y="5710"/>
                  <a:pt x="280" y="5791"/>
                  <a:pt x="379" y="5800"/>
                </a:cubicBezTo>
                <a:lnTo>
                  <a:pt x="379" y="5800"/>
                </a:lnTo>
                <a:cubicBezTo>
                  <a:pt x="488" y="5800"/>
                  <a:pt x="569" y="5710"/>
                  <a:pt x="569" y="5611"/>
                </a:cubicBezTo>
                <a:cubicBezTo>
                  <a:pt x="569" y="5150"/>
                  <a:pt x="569" y="5150"/>
                  <a:pt x="569" y="5150"/>
                </a:cubicBezTo>
                <a:cubicBezTo>
                  <a:pt x="578" y="5132"/>
                  <a:pt x="614" y="5114"/>
                  <a:pt x="677" y="5114"/>
                </a:cubicBezTo>
                <a:lnTo>
                  <a:pt x="677" y="5114"/>
                </a:lnTo>
                <a:cubicBezTo>
                  <a:pt x="2277" y="5114"/>
                  <a:pt x="2277" y="5114"/>
                  <a:pt x="2277" y="5114"/>
                </a:cubicBezTo>
                <a:cubicBezTo>
                  <a:pt x="2340" y="5114"/>
                  <a:pt x="2376" y="5141"/>
                  <a:pt x="2385" y="5150"/>
                </a:cubicBezTo>
                <a:cubicBezTo>
                  <a:pt x="2385" y="5620"/>
                  <a:pt x="2385" y="5620"/>
                  <a:pt x="2385" y="5620"/>
                </a:cubicBezTo>
                <a:cubicBezTo>
                  <a:pt x="2385" y="5719"/>
                  <a:pt x="2467" y="5800"/>
                  <a:pt x="2566" y="5800"/>
                </a:cubicBezTo>
                <a:lnTo>
                  <a:pt x="2566" y="5800"/>
                </a:lnTo>
                <a:cubicBezTo>
                  <a:pt x="2674" y="5800"/>
                  <a:pt x="2756" y="5719"/>
                  <a:pt x="2756" y="5620"/>
                </a:cubicBezTo>
                <a:cubicBezTo>
                  <a:pt x="2756" y="5150"/>
                  <a:pt x="2756" y="5150"/>
                  <a:pt x="2756" y="5150"/>
                </a:cubicBezTo>
                <a:cubicBezTo>
                  <a:pt x="2756" y="5033"/>
                  <a:pt x="2692" y="4924"/>
                  <a:pt x="2593" y="4843"/>
                </a:cubicBezTo>
                <a:close/>
                <a:moveTo>
                  <a:pt x="424" y="2873"/>
                </a:moveTo>
                <a:lnTo>
                  <a:pt x="424" y="2873"/>
                </a:lnTo>
                <a:cubicBezTo>
                  <a:pt x="461" y="2720"/>
                  <a:pt x="1039" y="1518"/>
                  <a:pt x="1554" y="461"/>
                </a:cubicBezTo>
                <a:cubicBezTo>
                  <a:pt x="1563" y="461"/>
                  <a:pt x="1563" y="452"/>
                  <a:pt x="1563" y="452"/>
                </a:cubicBezTo>
                <a:cubicBezTo>
                  <a:pt x="1572" y="425"/>
                  <a:pt x="1599" y="398"/>
                  <a:pt x="1626" y="389"/>
                </a:cubicBezTo>
                <a:cubicBezTo>
                  <a:pt x="1644" y="379"/>
                  <a:pt x="1680" y="370"/>
                  <a:pt x="1708" y="389"/>
                </a:cubicBezTo>
                <a:cubicBezTo>
                  <a:pt x="1717" y="389"/>
                  <a:pt x="1717" y="389"/>
                  <a:pt x="1717" y="389"/>
                </a:cubicBezTo>
                <a:cubicBezTo>
                  <a:pt x="1744" y="398"/>
                  <a:pt x="1762" y="425"/>
                  <a:pt x="1780" y="452"/>
                </a:cubicBezTo>
                <a:cubicBezTo>
                  <a:pt x="1789" y="479"/>
                  <a:pt x="1789" y="506"/>
                  <a:pt x="1780" y="542"/>
                </a:cubicBezTo>
                <a:cubicBezTo>
                  <a:pt x="1590" y="1048"/>
                  <a:pt x="1346" y="1635"/>
                  <a:pt x="1301" y="1744"/>
                </a:cubicBezTo>
                <a:cubicBezTo>
                  <a:pt x="1247" y="1762"/>
                  <a:pt x="1192" y="1798"/>
                  <a:pt x="1147" y="1843"/>
                </a:cubicBezTo>
                <a:cubicBezTo>
                  <a:pt x="1057" y="1943"/>
                  <a:pt x="1003" y="2060"/>
                  <a:pt x="1012" y="2196"/>
                </a:cubicBezTo>
                <a:cubicBezTo>
                  <a:pt x="1012" y="3208"/>
                  <a:pt x="1012" y="3208"/>
                  <a:pt x="1012" y="3208"/>
                </a:cubicBezTo>
                <a:cubicBezTo>
                  <a:pt x="885" y="3298"/>
                  <a:pt x="885" y="3298"/>
                  <a:pt x="885" y="3298"/>
                </a:cubicBezTo>
                <a:cubicBezTo>
                  <a:pt x="804" y="3352"/>
                  <a:pt x="786" y="3470"/>
                  <a:pt x="840" y="3551"/>
                </a:cubicBezTo>
                <a:cubicBezTo>
                  <a:pt x="903" y="3632"/>
                  <a:pt x="1012" y="3659"/>
                  <a:pt x="1093" y="3596"/>
                </a:cubicBezTo>
                <a:cubicBezTo>
                  <a:pt x="1301" y="3461"/>
                  <a:pt x="1301" y="3461"/>
                  <a:pt x="1301" y="3461"/>
                </a:cubicBezTo>
                <a:cubicBezTo>
                  <a:pt x="1346" y="3424"/>
                  <a:pt x="1382" y="3370"/>
                  <a:pt x="1382" y="3307"/>
                </a:cubicBezTo>
                <a:cubicBezTo>
                  <a:pt x="1373" y="2186"/>
                  <a:pt x="1373" y="2186"/>
                  <a:pt x="1373" y="2186"/>
                </a:cubicBezTo>
                <a:lnTo>
                  <a:pt x="1373" y="2186"/>
                </a:lnTo>
                <a:cubicBezTo>
                  <a:pt x="1373" y="2160"/>
                  <a:pt x="1382" y="2123"/>
                  <a:pt x="1409" y="2105"/>
                </a:cubicBezTo>
                <a:cubicBezTo>
                  <a:pt x="1427" y="2078"/>
                  <a:pt x="1464" y="2069"/>
                  <a:pt x="1491" y="2069"/>
                </a:cubicBezTo>
                <a:cubicBezTo>
                  <a:pt x="1518" y="2069"/>
                  <a:pt x="1554" y="2078"/>
                  <a:pt x="1572" y="2105"/>
                </a:cubicBezTo>
                <a:cubicBezTo>
                  <a:pt x="1599" y="2123"/>
                  <a:pt x="1608" y="2150"/>
                  <a:pt x="1608" y="2177"/>
                </a:cubicBezTo>
                <a:cubicBezTo>
                  <a:pt x="1599" y="2304"/>
                  <a:pt x="1554" y="3063"/>
                  <a:pt x="1617" y="3343"/>
                </a:cubicBezTo>
                <a:cubicBezTo>
                  <a:pt x="1671" y="3542"/>
                  <a:pt x="1771" y="3668"/>
                  <a:pt x="1852" y="3777"/>
                </a:cubicBezTo>
                <a:cubicBezTo>
                  <a:pt x="1924" y="3867"/>
                  <a:pt x="1988" y="3939"/>
                  <a:pt x="2006" y="4066"/>
                </a:cubicBezTo>
                <a:cubicBezTo>
                  <a:pt x="2024" y="4165"/>
                  <a:pt x="2024" y="4373"/>
                  <a:pt x="2024" y="4445"/>
                </a:cubicBezTo>
                <a:cubicBezTo>
                  <a:pt x="2024" y="4752"/>
                  <a:pt x="2024" y="4752"/>
                  <a:pt x="2024" y="4752"/>
                </a:cubicBezTo>
                <a:cubicBezTo>
                  <a:pt x="967" y="4743"/>
                  <a:pt x="967" y="4743"/>
                  <a:pt x="967" y="4743"/>
                </a:cubicBezTo>
                <a:cubicBezTo>
                  <a:pt x="958" y="4689"/>
                  <a:pt x="958" y="4689"/>
                  <a:pt x="958" y="4689"/>
                </a:cubicBezTo>
                <a:cubicBezTo>
                  <a:pt x="939" y="4220"/>
                  <a:pt x="759" y="3831"/>
                  <a:pt x="614" y="3524"/>
                </a:cubicBezTo>
                <a:cubicBezTo>
                  <a:pt x="488" y="3253"/>
                  <a:pt x="388" y="3045"/>
                  <a:pt x="424" y="2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332">
            <a:extLst>
              <a:ext uri="{FF2B5EF4-FFF2-40B4-BE49-F238E27FC236}">
                <a16:creationId xmlns="" xmlns:a16="http://schemas.microsoft.com/office/drawing/2014/main" id="{5574AF6F-E2F8-DF48-97BB-BF529F358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670" y="1550135"/>
            <a:ext cx="1276876" cy="1993995"/>
          </a:xfrm>
          <a:custGeom>
            <a:avLst/>
            <a:gdLst>
              <a:gd name="T0" fmla="*/ 2574 w 2575"/>
              <a:gd name="T1" fmla="*/ 2709 h 4002"/>
              <a:gd name="T2" fmla="*/ 2574 w 2575"/>
              <a:gd name="T3" fmla="*/ 2709 h 4002"/>
              <a:gd name="T4" fmla="*/ 2014 w 2575"/>
              <a:gd name="T5" fmla="*/ 1137 h 4002"/>
              <a:gd name="T6" fmla="*/ 1463 w 2575"/>
              <a:gd name="T7" fmla="*/ 99 h 4002"/>
              <a:gd name="T8" fmla="*/ 1301 w 2575"/>
              <a:gd name="T9" fmla="*/ 0 h 4002"/>
              <a:gd name="T10" fmla="*/ 1301 w 2575"/>
              <a:gd name="T11" fmla="*/ 0 h 4002"/>
              <a:gd name="T12" fmla="*/ 1139 w 2575"/>
              <a:gd name="T13" fmla="*/ 90 h 4002"/>
              <a:gd name="T14" fmla="*/ 579 w 2575"/>
              <a:gd name="T15" fmla="*/ 1137 h 4002"/>
              <a:gd name="T16" fmla="*/ 0 w 2575"/>
              <a:gd name="T17" fmla="*/ 2709 h 4002"/>
              <a:gd name="T18" fmla="*/ 1291 w 2575"/>
              <a:gd name="T19" fmla="*/ 4001 h 4002"/>
              <a:gd name="T20" fmla="*/ 2574 w 2575"/>
              <a:gd name="T21" fmla="*/ 2709 h 4002"/>
              <a:gd name="T22" fmla="*/ 1291 w 2575"/>
              <a:gd name="T23" fmla="*/ 3631 h 4002"/>
              <a:gd name="T24" fmla="*/ 1291 w 2575"/>
              <a:gd name="T25" fmla="*/ 3631 h 4002"/>
              <a:gd name="T26" fmla="*/ 371 w 2575"/>
              <a:gd name="T27" fmla="*/ 2709 h 4002"/>
              <a:gd name="T28" fmla="*/ 904 w 2575"/>
              <a:gd name="T29" fmla="*/ 1300 h 4002"/>
              <a:gd name="T30" fmla="*/ 1301 w 2575"/>
              <a:gd name="T31" fmla="*/ 560 h 4002"/>
              <a:gd name="T32" fmla="*/ 1680 w 2575"/>
              <a:gd name="T33" fmla="*/ 1300 h 4002"/>
              <a:gd name="T34" fmla="*/ 2213 w 2575"/>
              <a:gd name="T35" fmla="*/ 2709 h 4002"/>
              <a:gd name="T36" fmla="*/ 1291 w 2575"/>
              <a:gd name="T37" fmla="*/ 3631 h 4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75" h="4002">
                <a:moveTo>
                  <a:pt x="2574" y="2709"/>
                </a:moveTo>
                <a:lnTo>
                  <a:pt x="2574" y="2709"/>
                </a:lnTo>
                <a:cubicBezTo>
                  <a:pt x="2574" y="2429"/>
                  <a:pt x="2394" y="1914"/>
                  <a:pt x="2014" y="1137"/>
                </a:cubicBezTo>
                <a:cubicBezTo>
                  <a:pt x="1743" y="587"/>
                  <a:pt x="1463" y="99"/>
                  <a:pt x="1463" y="99"/>
                </a:cubicBezTo>
                <a:cubicBezTo>
                  <a:pt x="1427" y="36"/>
                  <a:pt x="1364" y="0"/>
                  <a:pt x="1301" y="0"/>
                </a:cubicBezTo>
                <a:lnTo>
                  <a:pt x="1301" y="0"/>
                </a:lnTo>
                <a:cubicBezTo>
                  <a:pt x="1237" y="0"/>
                  <a:pt x="1175" y="36"/>
                  <a:pt x="1139" y="90"/>
                </a:cubicBezTo>
                <a:cubicBezTo>
                  <a:pt x="1139" y="99"/>
                  <a:pt x="859" y="587"/>
                  <a:pt x="579" y="1137"/>
                </a:cubicBezTo>
                <a:cubicBezTo>
                  <a:pt x="190" y="1914"/>
                  <a:pt x="0" y="2429"/>
                  <a:pt x="0" y="2709"/>
                </a:cubicBezTo>
                <a:cubicBezTo>
                  <a:pt x="0" y="3423"/>
                  <a:pt x="579" y="4001"/>
                  <a:pt x="1291" y="4001"/>
                </a:cubicBezTo>
                <a:cubicBezTo>
                  <a:pt x="1996" y="4001"/>
                  <a:pt x="2574" y="3423"/>
                  <a:pt x="2574" y="2709"/>
                </a:cubicBezTo>
                <a:close/>
                <a:moveTo>
                  <a:pt x="1291" y="3631"/>
                </a:moveTo>
                <a:lnTo>
                  <a:pt x="1291" y="3631"/>
                </a:lnTo>
                <a:cubicBezTo>
                  <a:pt x="786" y="3631"/>
                  <a:pt x="371" y="3215"/>
                  <a:pt x="371" y="2709"/>
                </a:cubicBezTo>
                <a:cubicBezTo>
                  <a:pt x="371" y="2583"/>
                  <a:pt x="434" y="2231"/>
                  <a:pt x="904" y="1300"/>
                </a:cubicBezTo>
                <a:cubicBezTo>
                  <a:pt x="1048" y="1020"/>
                  <a:pt x="1192" y="750"/>
                  <a:pt x="1301" y="560"/>
                </a:cubicBezTo>
                <a:cubicBezTo>
                  <a:pt x="1400" y="750"/>
                  <a:pt x="1544" y="1020"/>
                  <a:pt x="1680" y="1300"/>
                </a:cubicBezTo>
                <a:cubicBezTo>
                  <a:pt x="2141" y="2231"/>
                  <a:pt x="2213" y="2583"/>
                  <a:pt x="2213" y="2709"/>
                </a:cubicBezTo>
                <a:cubicBezTo>
                  <a:pt x="2213" y="3215"/>
                  <a:pt x="1797" y="3631"/>
                  <a:pt x="1291" y="36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32" name="Chart 31">
            <a:extLst>
              <a:ext uri="{FF2B5EF4-FFF2-40B4-BE49-F238E27FC236}">
                <a16:creationId xmlns="" xmlns:a16="http://schemas.microsoft.com/office/drawing/2014/main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45896748"/>
              </p:ext>
            </p:extLst>
          </p:nvPr>
        </p:nvGraphicFramePr>
        <p:xfrm>
          <a:off x="5635430" y="1434363"/>
          <a:ext cx="2405271" cy="19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3700D4D-8957-2941-9173-C1A875999632}"/>
              </a:ext>
            </a:extLst>
          </p:cNvPr>
          <p:cNvSpPr/>
          <p:nvPr/>
        </p:nvSpPr>
        <p:spPr>
          <a:xfrm>
            <a:off x="6310951" y="2169370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78%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="" xmlns:a16="http://schemas.microsoft.com/office/drawing/2014/main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43923299"/>
              </p:ext>
            </p:extLst>
          </p:nvPr>
        </p:nvGraphicFramePr>
        <p:xfrm>
          <a:off x="5747938" y="3140114"/>
          <a:ext cx="2292763" cy="198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3700D4D-8957-2941-9173-C1A875999632}"/>
              </a:ext>
            </a:extLst>
          </p:cNvPr>
          <p:cNvSpPr/>
          <p:nvPr/>
        </p:nvSpPr>
        <p:spPr>
          <a:xfrm>
            <a:off x="6350230" y="3882178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13%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aphicFrame>
        <p:nvGraphicFramePr>
          <p:cNvPr id="45" name="Chart 44">
            <a:extLst>
              <a:ext uri="{FF2B5EF4-FFF2-40B4-BE49-F238E27FC236}">
                <a16:creationId xmlns="" xmlns:a16="http://schemas.microsoft.com/office/drawing/2014/main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61589589"/>
              </p:ext>
            </p:extLst>
          </p:nvPr>
        </p:nvGraphicFramePr>
        <p:xfrm>
          <a:off x="5635430" y="4903013"/>
          <a:ext cx="2405271" cy="19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A3700D4D-8957-2941-9173-C1A875999632}"/>
              </a:ext>
            </a:extLst>
          </p:cNvPr>
          <p:cNvSpPr/>
          <p:nvPr/>
        </p:nvSpPr>
        <p:spPr>
          <a:xfrm>
            <a:off x="6306235" y="5632046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7%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19" name="Rectangle 33"/>
          <p:cNvSpPr/>
          <p:nvPr/>
        </p:nvSpPr>
        <p:spPr>
          <a:xfrm>
            <a:off x="7702579" y="6201692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ΔΓ/ΔΑ	1%</a:t>
            </a:r>
            <a:endParaRPr lang="es-MX" dirty="0">
              <a:latin typeface="Roboto Medium"/>
              <a:cs typeface="Roboto Medium"/>
            </a:endParaRPr>
          </a:p>
        </p:txBody>
      </p:sp>
      <p:pic>
        <p:nvPicPr>
          <p:cNvPr id="20" name="Picture 7" descr="logo-palmos_dark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1" name="Picture 16" descr="ΛΟΓΟΤΥΠΟ ΕΛΛΗΝΙΚΟ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7764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83" y="55911"/>
            <a:ext cx="8528616" cy="1174927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1600" b="1" dirty="0" smtClean="0">
                <a:latin typeface="Roboto Medium"/>
                <a:cs typeface="Roboto Medium"/>
              </a:rPr>
              <a:t>“</a:t>
            </a:r>
            <a:r>
              <a:rPr lang="en-US" sz="1600" dirty="0" err="1">
                <a:latin typeface="Roboto Medium"/>
                <a:cs typeface="Roboto Medium"/>
              </a:rPr>
              <a:t>Πως</a:t>
            </a:r>
            <a:r>
              <a:rPr lang="en-US" sz="1600" dirty="0">
                <a:solidFill>
                  <a:srgbClr val="000000"/>
                </a:solidFill>
                <a:latin typeface="Roboto Medium"/>
                <a:ea typeface="Calibri"/>
                <a:cs typeface="Calibri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θα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χαρακτηρίζατε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τα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περιοριστικά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μέτρα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που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έχει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πάρει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μέχρι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σήμερα</a:t>
            </a:r>
            <a:r>
              <a:rPr lang="en-US" sz="1600" dirty="0">
                <a:latin typeface="Roboto Medium"/>
                <a:cs typeface="Roboto Medium"/>
              </a:rPr>
              <a:t> η </a:t>
            </a:r>
            <a:r>
              <a:rPr lang="en-US" sz="1600" dirty="0" err="1">
                <a:latin typeface="Roboto Medium"/>
                <a:cs typeface="Roboto Medium"/>
              </a:rPr>
              <a:t>πολιτεία</a:t>
            </a:r>
            <a:r>
              <a:rPr lang="en-US" sz="1600" dirty="0">
                <a:latin typeface="Roboto Medium"/>
                <a:cs typeface="Roboto Medium"/>
              </a:rPr>
              <a:t> (</a:t>
            </a:r>
            <a:r>
              <a:rPr lang="en-US" sz="1600" dirty="0" err="1">
                <a:latin typeface="Roboto Medium"/>
                <a:cs typeface="Roboto Medium"/>
              </a:rPr>
              <a:t>αναστολή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λειτουργίας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σχολείων</a:t>
            </a:r>
            <a:r>
              <a:rPr lang="en-US" sz="1600" dirty="0">
                <a:latin typeface="Roboto Medium"/>
                <a:cs typeface="Roboto Medium"/>
              </a:rPr>
              <a:t>, </a:t>
            </a:r>
            <a:r>
              <a:rPr lang="en-US" sz="1600" dirty="0" err="1">
                <a:latin typeface="Roboto Medium"/>
                <a:cs typeface="Roboto Medium"/>
              </a:rPr>
              <a:t>πανεπιστημίων</a:t>
            </a:r>
            <a:r>
              <a:rPr lang="en-US" sz="1600" dirty="0">
                <a:latin typeface="Roboto Medium"/>
                <a:cs typeface="Roboto Medium"/>
              </a:rPr>
              <a:t>, </a:t>
            </a:r>
            <a:r>
              <a:rPr lang="en-US" sz="1600" dirty="0" err="1">
                <a:latin typeface="Roboto Medium"/>
                <a:cs typeface="Roboto Medium"/>
              </a:rPr>
              <a:t>χώρων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εστίασης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και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ψυχαγωγίας</a:t>
            </a:r>
            <a:r>
              <a:rPr lang="en-US" sz="1600" dirty="0">
                <a:latin typeface="Roboto Medium"/>
                <a:cs typeface="Roboto Medium"/>
              </a:rPr>
              <a:t>, </a:t>
            </a:r>
            <a:r>
              <a:rPr lang="en-US" sz="1600" dirty="0" err="1">
                <a:latin typeface="Roboto Medium"/>
                <a:cs typeface="Roboto Medium"/>
              </a:rPr>
              <a:t>αναστολή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λειτουργίας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καταστημάτων</a:t>
            </a:r>
            <a:r>
              <a:rPr lang="en-US" sz="1600" dirty="0">
                <a:latin typeface="Roboto Medium"/>
                <a:cs typeface="Roboto Medium"/>
              </a:rPr>
              <a:t>, </a:t>
            </a:r>
            <a:r>
              <a:rPr lang="en-US" sz="1600" dirty="0" err="1">
                <a:latin typeface="Roboto Medium"/>
                <a:cs typeface="Roboto Medium"/>
              </a:rPr>
              <a:t>απαγόρευση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συνάθροισης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άνω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των</a:t>
            </a:r>
            <a:r>
              <a:rPr lang="en-US" sz="1600" dirty="0">
                <a:latin typeface="Roboto Medium"/>
                <a:cs typeface="Roboto Medium"/>
              </a:rPr>
              <a:t> 10 </a:t>
            </a:r>
            <a:r>
              <a:rPr lang="en-US" sz="1600" dirty="0" err="1" smtClean="0">
                <a:latin typeface="Roboto Medium"/>
                <a:cs typeface="Roboto Medium"/>
              </a:rPr>
              <a:t>ατόμων</a:t>
            </a:r>
            <a:r>
              <a:rPr lang="el-GR" sz="1600" dirty="0" smtClean="0">
                <a:latin typeface="Roboto Medium"/>
                <a:cs typeface="Roboto Medium"/>
              </a:rPr>
              <a:t>, περιορισμός μετακινήσεων</a:t>
            </a:r>
            <a:r>
              <a:rPr lang="en-US" sz="1600" dirty="0" smtClean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κτλ</a:t>
            </a:r>
            <a:r>
              <a:rPr lang="en-US" sz="1600" dirty="0">
                <a:latin typeface="Roboto Medium"/>
                <a:cs typeface="Roboto Medium"/>
              </a:rPr>
              <a:t>) </a:t>
            </a:r>
            <a:r>
              <a:rPr lang="en-US" sz="1600" dirty="0" err="1">
                <a:latin typeface="Roboto Medium"/>
                <a:cs typeface="Roboto Medium"/>
              </a:rPr>
              <a:t>για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την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αντιμετώπιση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της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εξάπλωσης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του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κορονοϊού</a:t>
            </a:r>
            <a:r>
              <a:rPr lang="en-US" sz="1600" dirty="0" smtClean="0">
                <a:latin typeface="Roboto Medium"/>
                <a:cs typeface="Roboto Medium"/>
              </a:rPr>
              <a:t>;”</a:t>
            </a:r>
            <a:endParaRPr lang="en-US" sz="1600" dirty="0">
              <a:latin typeface="Roboto Medium"/>
              <a:cs typeface="Roboto Medium"/>
            </a:endParaRPr>
          </a:p>
        </p:txBody>
      </p:sp>
      <p:sp>
        <p:nvSpPr>
          <p:cNvPr id="2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104" y="4555730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431495" y="4525335"/>
            <a:ext cx="33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ΥΠΕΡΒΟΛΙΚΑ/ΠΟΛΥ ΑΥΣΤΗΡΑ</a:t>
            </a:r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820" y="5126300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436211" y="5095905"/>
            <a:ext cx="286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Roboto Medium"/>
                <a:cs typeface="Roboto Medium"/>
              </a:rPr>
              <a:t>ΑΝΑΓΚΑΙΑ/ΟΠΩΣ ΠΡΕΠΕΙ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3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104" y="5697434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008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Rectangle 39"/>
          <p:cNvSpPr/>
          <p:nvPr/>
        </p:nvSpPr>
        <p:spPr>
          <a:xfrm>
            <a:off x="1418402" y="5706321"/>
            <a:ext cx="240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Roboto Medium"/>
                <a:cs typeface="Roboto Medium"/>
              </a:rPr>
              <a:t>ΧΑΛΑΡΑ/ΑΝΕΠΑΡΚΗ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="" xmlns:a16="http://schemas.microsoft.com/office/drawing/2014/main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892965066"/>
              </p:ext>
            </p:extLst>
          </p:nvPr>
        </p:nvGraphicFramePr>
        <p:xfrm>
          <a:off x="5635430" y="1434363"/>
          <a:ext cx="2405271" cy="19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3700D4D-8957-2941-9173-C1A875999632}"/>
              </a:ext>
            </a:extLst>
          </p:cNvPr>
          <p:cNvSpPr/>
          <p:nvPr/>
        </p:nvSpPr>
        <p:spPr>
          <a:xfrm>
            <a:off x="6310951" y="2169370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7%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="" xmlns:a16="http://schemas.microsoft.com/office/drawing/2014/main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94072965"/>
              </p:ext>
            </p:extLst>
          </p:nvPr>
        </p:nvGraphicFramePr>
        <p:xfrm>
          <a:off x="5747938" y="3140114"/>
          <a:ext cx="2292763" cy="198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3700D4D-8957-2941-9173-C1A875999632}"/>
              </a:ext>
            </a:extLst>
          </p:cNvPr>
          <p:cNvSpPr/>
          <p:nvPr/>
        </p:nvSpPr>
        <p:spPr>
          <a:xfrm>
            <a:off x="6350230" y="3882178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87%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aphicFrame>
        <p:nvGraphicFramePr>
          <p:cNvPr id="45" name="Chart 44">
            <a:extLst>
              <a:ext uri="{FF2B5EF4-FFF2-40B4-BE49-F238E27FC236}">
                <a16:creationId xmlns="" xmlns:a16="http://schemas.microsoft.com/office/drawing/2014/main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61952658"/>
              </p:ext>
            </p:extLst>
          </p:nvPr>
        </p:nvGraphicFramePr>
        <p:xfrm>
          <a:off x="5635430" y="4903013"/>
          <a:ext cx="2405271" cy="19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A3700D4D-8957-2941-9173-C1A875999632}"/>
              </a:ext>
            </a:extLst>
          </p:cNvPr>
          <p:cNvSpPr/>
          <p:nvPr/>
        </p:nvSpPr>
        <p:spPr>
          <a:xfrm>
            <a:off x="6306235" y="5632046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5</a:t>
            </a:r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18" name="Freeform 164">
            <a:extLst>
              <a:ext uri="{FF2B5EF4-FFF2-40B4-BE49-F238E27FC236}">
                <a16:creationId xmlns="" xmlns:a16="http://schemas.microsoft.com/office/drawing/2014/main" id="{469D611C-5643-5E4E-AB9C-FB1AEB083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288" y="1688054"/>
            <a:ext cx="399421" cy="474847"/>
          </a:xfrm>
          <a:custGeom>
            <a:avLst/>
            <a:gdLst>
              <a:gd name="T0" fmla="*/ 18 w 2758"/>
              <a:gd name="T1" fmla="*/ 280 h 3182"/>
              <a:gd name="T2" fmla="*/ 18 w 2758"/>
              <a:gd name="T3" fmla="*/ 280 h 3182"/>
              <a:gd name="T4" fmla="*/ 1081 w 2758"/>
              <a:gd name="T5" fmla="*/ 3010 h 3182"/>
              <a:gd name="T6" fmla="*/ 1289 w 2758"/>
              <a:gd name="T7" fmla="*/ 3172 h 3182"/>
              <a:gd name="T8" fmla="*/ 2550 w 2758"/>
              <a:gd name="T9" fmla="*/ 3046 h 3182"/>
              <a:gd name="T10" fmla="*/ 2703 w 2758"/>
              <a:gd name="T11" fmla="*/ 2776 h 3182"/>
              <a:gd name="T12" fmla="*/ 802 w 2758"/>
              <a:gd name="T13" fmla="*/ 126 h 3182"/>
              <a:gd name="T14" fmla="*/ 604 w 2758"/>
              <a:gd name="T15" fmla="*/ 9 h 3182"/>
              <a:gd name="T16" fmla="*/ 189 w 2758"/>
              <a:gd name="T17" fmla="*/ 54 h 3182"/>
              <a:gd name="T18" fmla="*/ 18 w 2758"/>
              <a:gd name="T19" fmla="*/ 280 h 3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8" h="3182">
                <a:moveTo>
                  <a:pt x="18" y="280"/>
                </a:moveTo>
                <a:lnTo>
                  <a:pt x="18" y="280"/>
                </a:lnTo>
                <a:cubicBezTo>
                  <a:pt x="1081" y="3010"/>
                  <a:pt x="1081" y="3010"/>
                  <a:pt x="1081" y="3010"/>
                </a:cubicBezTo>
                <a:cubicBezTo>
                  <a:pt x="1099" y="3109"/>
                  <a:pt x="1189" y="3181"/>
                  <a:pt x="1289" y="3172"/>
                </a:cubicBezTo>
                <a:cubicBezTo>
                  <a:pt x="2550" y="3046"/>
                  <a:pt x="2550" y="3046"/>
                  <a:pt x="2550" y="3046"/>
                </a:cubicBezTo>
                <a:cubicBezTo>
                  <a:pt x="2676" y="3037"/>
                  <a:pt x="2757" y="2902"/>
                  <a:pt x="2703" y="2776"/>
                </a:cubicBezTo>
                <a:cubicBezTo>
                  <a:pt x="802" y="126"/>
                  <a:pt x="802" y="126"/>
                  <a:pt x="802" y="126"/>
                </a:cubicBezTo>
                <a:cubicBezTo>
                  <a:pt x="766" y="45"/>
                  <a:pt x="694" y="0"/>
                  <a:pt x="604" y="9"/>
                </a:cubicBezTo>
                <a:cubicBezTo>
                  <a:pt x="189" y="54"/>
                  <a:pt x="189" y="54"/>
                  <a:pt x="189" y="54"/>
                </a:cubicBezTo>
                <a:cubicBezTo>
                  <a:pt x="72" y="63"/>
                  <a:pt x="0" y="162"/>
                  <a:pt x="18" y="28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9" name="Freeform 165">
            <a:extLst>
              <a:ext uri="{FF2B5EF4-FFF2-40B4-BE49-F238E27FC236}">
                <a16:creationId xmlns="" xmlns:a16="http://schemas.microsoft.com/office/drawing/2014/main" id="{6A1A7FB1-BD52-3F4F-8A09-E4AD67174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211" y="2004551"/>
            <a:ext cx="190444" cy="248604"/>
          </a:xfrm>
          <a:custGeom>
            <a:avLst/>
            <a:gdLst>
              <a:gd name="T0" fmla="*/ 9 w 1316"/>
              <a:gd name="T1" fmla="*/ 144 h 1668"/>
              <a:gd name="T2" fmla="*/ 9 w 1316"/>
              <a:gd name="T3" fmla="*/ 144 h 1668"/>
              <a:gd name="T4" fmla="*/ 441 w 1316"/>
              <a:gd name="T5" fmla="*/ 1586 h 1668"/>
              <a:gd name="T6" fmla="*/ 549 w 1316"/>
              <a:gd name="T7" fmla="*/ 1667 h 1668"/>
              <a:gd name="T8" fmla="*/ 1207 w 1316"/>
              <a:gd name="T9" fmla="*/ 1604 h 1668"/>
              <a:gd name="T10" fmla="*/ 1288 w 1316"/>
              <a:gd name="T11" fmla="*/ 1460 h 1668"/>
              <a:gd name="T12" fmla="*/ 423 w 1316"/>
              <a:gd name="T13" fmla="*/ 63 h 1668"/>
              <a:gd name="T14" fmla="*/ 324 w 1316"/>
              <a:gd name="T15" fmla="*/ 9 h 1668"/>
              <a:gd name="T16" fmla="*/ 99 w 1316"/>
              <a:gd name="T17" fmla="*/ 27 h 1668"/>
              <a:gd name="T18" fmla="*/ 9 w 1316"/>
              <a:gd name="T19" fmla="*/ 144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6" h="1668">
                <a:moveTo>
                  <a:pt x="9" y="144"/>
                </a:moveTo>
                <a:lnTo>
                  <a:pt x="9" y="144"/>
                </a:lnTo>
                <a:cubicBezTo>
                  <a:pt x="441" y="1586"/>
                  <a:pt x="441" y="1586"/>
                  <a:pt x="441" y="1586"/>
                </a:cubicBezTo>
                <a:cubicBezTo>
                  <a:pt x="450" y="1631"/>
                  <a:pt x="495" y="1667"/>
                  <a:pt x="549" y="1667"/>
                </a:cubicBezTo>
                <a:cubicBezTo>
                  <a:pt x="1207" y="1604"/>
                  <a:pt x="1207" y="1604"/>
                  <a:pt x="1207" y="1604"/>
                </a:cubicBezTo>
                <a:cubicBezTo>
                  <a:pt x="1270" y="1595"/>
                  <a:pt x="1315" y="1523"/>
                  <a:pt x="1288" y="1460"/>
                </a:cubicBezTo>
                <a:cubicBezTo>
                  <a:pt x="423" y="63"/>
                  <a:pt x="423" y="63"/>
                  <a:pt x="423" y="63"/>
                </a:cubicBezTo>
                <a:cubicBezTo>
                  <a:pt x="405" y="27"/>
                  <a:pt x="360" y="0"/>
                  <a:pt x="324" y="9"/>
                </a:cubicBezTo>
                <a:cubicBezTo>
                  <a:pt x="99" y="27"/>
                  <a:pt x="99" y="27"/>
                  <a:pt x="99" y="27"/>
                </a:cubicBezTo>
                <a:cubicBezTo>
                  <a:pt x="45" y="36"/>
                  <a:pt x="0" y="90"/>
                  <a:pt x="9" y="14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0" name="Freeform 166">
            <a:extLst>
              <a:ext uri="{FF2B5EF4-FFF2-40B4-BE49-F238E27FC236}">
                <a16:creationId xmlns="" xmlns:a16="http://schemas.microsoft.com/office/drawing/2014/main" id="{6F2DEE3A-C53B-1342-B063-FB12551FB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874" y="2102665"/>
            <a:ext cx="1048720" cy="328184"/>
          </a:xfrm>
          <a:custGeom>
            <a:avLst/>
            <a:gdLst>
              <a:gd name="T0" fmla="*/ 7108 w 7235"/>
              <a:gd name="T1" fmla="*/ 1271 h 2199"/>
              <a:gd name="T2" fmla="*/ 7108 w 7235"/>
              <a:gd name="T3" fmla="*/ 1271 h 2199"/>
              <a:gd name="T4" fmla="*/ 7108 w 7235"/>
              <a:gd name="T5" fmla="*/ 919 h 2199"/>
              <a:gd name="T6" fmla="*/ 6324 w 7235"/>
              <a:gd name="T7" fmla="*/ 415 h 2199"/>
              <a:gd name="T8" fmla="*/ 4730 w 7235"/>
              <a:gd name="T9" fmla="*/ 90 h 2199"/>
              <a:gd name="T10" fmla="*/ 216 w 7235"/>
              <a:gd name="T11" fmla="*/ 847 h 2199"/>
              <a:gd name="T12" fmla="*/ 0 w 7235"/>
              <a:gd name="T13" fmla="*/ 1100 h 2199"/>
              <a:gd name="T14" fmla="*/ 0 w 7235"/>
              <a:gd name="T15" fmla="*/ 1100 h 2199"/>
              <a:gd name="T16" fmla="*/ 216 w 7235"/>
              <a:gd name="T17" fmla="*/ 1352 h 2199"/>
              <a:gd name="T18" fmla="*/ 4730 w 7235"/>
              <a:gd name="T19" fmla="*/ 2099 h 2199"/>
              <a:gd name="T20" fmla="*/ 6324 w 7235"/>
              <a:gd name="T21" fmla="*/ 1774 h 2199"/>
              <a:gd name="T22" fmla="*/ 7108 w 7235"/>
              <a:gd name="T23" fmla="*/ 1271 h 2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35" h="2199">
                <a:moveTo>
                  <a:pt x="7108" y="1271"/>
                </a:moveTo>
                <a:lnTo>
                  <a:pt x="7108" y="1271"/>
                </a:lnTo>
                <a:cubicBezTo>
                  <a:pt x="7234" y="1189"/>
                  <a:pt x="7234" y="1000"/>
                  <a:pt x="7108" y="919"/>
                </a:cubicBezTo>
                <a:cubicBezTo>
                  <a:pt x="6324" y="415"/>
                  <a:pt x="6324" y="415"/>
                  <a:pt x="6324" y="415"/>
                </a:cubicBezTo>
                <a:cubicBezTo>
                  <a:pt x="5847" y="117"/>
                  <a:pt x="5279" y="0"/>
                  <a:pt x="4730" y="90"/>
                </a:cubicBezTo>
                <a:cubicBezTo>
                  <a:pt x="216" y="847"/>
                  <a:pt x="216" y="847"/>
                  <a:pt x="216" y="847"/>
                </a:cubicBezTo>
                <a:cubicBezTo>
                  <a:pt x="90" y="865"/>
                  <a:pt x="0" y="973"/>
                  <a:pt x="0" y="1100"/>
                </a:cubicBezTo>
                <a:lnTo>
                  <a:pt x="0" y="1100"/>
                </a:lnTo>
                <a:cubicBezTo>
                  <a:pt x="0" y="1217"/>
                  <a:pt x="90" y="1325"/>
                  <a:pt x="216" y="1352"/>
                </a:cubicBezTo>
                <a:cubicBezTo>
                  <a:pt x="4730" y="2099"/>
                  <a:pt x="4730" y="2099"/>
                  <a:pt x="4730" y="2099"/>
                </a:cubicBezTo>
                <a:cubicBezTo>
                  <a:pt x="5279" y="2198"/>
                  <a:pt x="5847" y="2081"/>
                  <a:pt x="6324" y="1774"/>
                </a:cubicBezTo>
                <a:lnTo>
                  <a:pt x="7108" y="127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1" name="Freeform 167">
            <a:extLst>
              <a:ext uri="{FF2B5EF4-FFF2-40B4-BE49-F238E27FC236}">
                <a16:creationId xmlns="" xmlns:a16="http://schemas.microsoft.com/office/drawing/2014/main" id="{2CFBEF40-FA48-2949-88E1-229500A7E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288" y="2346776"/>
            <a:ext cx="399421" cy="472874"/>
          </a:xfrm>
          <a:custGeom>
            <a:avLst/>
            <a:gdLst>
              <a:gd name="T0" fmla="*/ 18 w 2758"/>
              <a:gd name="T1" fmla="*/ 2900 h 3171"/>
              <a:gd name="T2" fmla="*/ 18 w 2758"/>
              <a:gd name="T3" fmla="*/ 2900 h 3171"/>
              <a:gd name="T4" fmla="*/ 1081 w 2758"/>
              <a:gd name="T5" fmla="*/ 161 h 3171"/>
              <a:gd name="T6" fmla="*/ 1289 w 2758"/>
              <a:gd name="T7" fmla="*/ 9 h 3171"/>
              <a:gd name="T8" fmla="*/ 2550 w 2758"/>
              <a:gd name="T9" fmla="*/ 125 h 3171"/>
              <a:gd name="T10" fmla="*/ 2703 w 2758"/>
              <a:gd name="T11" fmla="*/ 395 h 3171"/>
              <a:gd name="T12" fmla="*/ 802 w 2758"/>
              <a:gd name="T13" fmla="*/ 3053 h 3171"/>
              <a:gd name="T14" fmla="*/ 604 w 2758"/>
              <a:gd name="T15" fmla="*/ 3161 h 3171"/>
              <a:gd name="T16" fmla="*/ 189 w 2758"/>
              <a:gd name="T17" fmla="*/ 3125 h 3171"/>
              <a:gd name="T18" fmla="*/ 18 w 2758"/>
              <a:gd name="T19" fmla="*/ 2900 h 3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8" h="3171">
                <a:moveTo>
                  <a:pt x="18" y="2900"/>
                </a:moveTo>
                <a:lnTo>
                  <a:pt x="18" y="2900"/>
                </a:lnTo>
                <a:cubicBezTo>
                  <a:pt x="1081" y="161"/>
                  <a:pt x="1081" y="161"/>
                  <a:pt x="1081" y="161"/>
                </a:cubicBezTo>
                <a:cubicBezTo>
                  <a:pt x="1099" y="63"/>
                  <a:pt x="1189" y="0"/>
                  <a:pt x="1289" y="9"/>
                </a:cubicBezTo>
                <a:cubicBezTo>
                  <a:pt x="2550" y="125"/>
                  <a:pt x="2550" y="125"/>
                  <a:pt x="2550" y="125"/>
                </a:cubicBezTo>
                <a:cubicBezTo>
                  <a:pt x="2676" y="143"/>
                  <a:pt x="2757" y="278"/>
                  <a:pt x="2703" y="395"/>
                </a:cubicBezTo>
                <a:cubicBezTo>
                  <a:pt x="802" y="3053"/>
                  <a:pt x="802" y="3053"/>
                  <a:pt x="802" y="3053"/>
                </a:cubicBezTo>
                <a:cubicBezTo>
                  <a:pt x="766" y="3125"/>
                  <a:pt x="694" y="3170"/>
                  <a:pt x="604" y="3161"/>
                </a:cubicBezTo>
                <a:cubicBezTo>
                  <a:pt x="189" y="3125"/>
                  <a:pt x="189" y="3125"/>
                  <a:pt x="189" y="3125"/>
                </a:cubicBezTo>
                <a:cubicBezTo>
                  <a:pt x="72" y="3116"/>
                  <a:pt x="0" y="3008"/>
                  <a:pt x="18" y="290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168">
            <a:extLst>
              <a:ext uri="{FF2B5EF4-FFF2-40B4-BE49-F238E27FC236}">
                <a16:creationId xmlns="" xmlns:a16="http://schemas.microsoft.com/office/drawing/2014/main" id="{6B29997F-8140-204A-8763-B8C98CF5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409" y="2273997"/>
            <a:ext cx="190444" cy="248604"/>
          </a:xfrm>
          <a:custGeom>
            <a:avLst/>
            <a:gdLst>
              <a:gd name="T0" fmla="*/ 9 w 1316"/>
              <a:gd name="T1" fmla="*/ 1531 h 1668"/>
              <a:gd name="T2" fmla="*/ 9 w 1316"/>
              <a:gd name="T3" fmla="*/ 1531 h 1668"/>
              <a:gd name="T4" fmla="*/ 441 w 1316"/>
              <a:gd name="T5" fmla="*/ 91 h 1668"/>
              <a:gd name="T6" fmla="*/ 549 w 1316"/>
              <a:gd name="T7" fmla="*/ 10 h 1668"/>
              <a:gd name="T8" fmla="*/ 1207 w 1316"/>
              <a:gd name="T9" fmla="*/ 73 h 1668"/>
              <a:gd name="T10" fmla="*/ 1288 w 1316"/>
              <a:gd name="T11" fmla="*/ 208 h 1668"/>
              <a:gd name="T12" fmla="*/ 423 w 1316"/>
              <a:gd name="T13" fmla="*/ 1603 h 1668"/>
              <a:gd name="T14" fmla="*/ 324 w 1316"/>
              <a:gd name="T15" fmla="*/ 1667 h 1668"/>
              <a:gd name="T16" fmla="*/ 99 w 1316"/>
              <a:gd name="T17" fmla="*/ 1639 h 1668"/>
              <a:gd name="T18" fmla="*/ 9 w 1316"/>
              <a:gd name="T19" fmla="*/ 1531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6" h="1668">
                <a:moveTo>
                  <a:pt x="9" y="1531"/>
                </a:moveTo>
                <a:lnTo>
                  <a:pt x="9" y="1531"/>
                </a:lnTo>
                <a:cubicBezTo>
                  <a:pt x="441" y="91"/>
                  <a:pt x="441" y="91"/>
                  <a:pt x="441" y="91"/>
                </a:cubicBezTo>
                <a:cubicBezTo>
                  <a:pt x="450" y="36"/>
                  <a:pt x="495" y="0"/>
                  <a:pt x="549" y="10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70" y="82"/>
                  <a:pt x="1315" y="154"/>
                  <a:pt x="1288" y="208"/>
                </a:cubicBezTo>
                <a:cubicBezTo>
                  <a:pt x="423" y="1603"/>
                  <a:pt x="423" y="1603"/>
                  <a:pt x="423" y="1603"/>
                </a:cubicBezTo>
                <a:cubicBezTo>
                  <a:pt x="405" y="1648"/>
                  <a:pt x="360" y="1667"/>
                  <a:pt x="324" y="1667"/>
                </a:cubicBezTo>
                <a:cubicBezTo>
                  <a:pt x="99" y="1639"/>
                  <a:pt x="99" y="1639"/>
                  <a:pt x="99" y="1639"/>
                </a:cubicBezTo>
                <a:cubicBezTo>
                  <a:pt x="45" y="1639"/>
                  <a:pt x="0" y="1585"/>
                  <a:pt x="9" y="153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Freeform 169">
            <a:extLst>
              <a:ext uri="{FF2B5EF4-FFF2-40B4-BE49-F238E27FC236}">
                <a16:creationId xmlns="" xmlns:a16="http://schemas.microsoft.com/office/drawing/2014/main" id="{5DCD72E9-3C2D-1943-A31D-13DC02520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543" y="2164205"/>
            <a:ext cx="125259" cy="101941"/>
          </a:xfrm>
          <a:custGeom>
            <a:avLst/>
            <a:gdLst>
              <a:gd name="T0" fmla="*/ 0 w 866"/>
              <a:gd name="T1" fmla="*/ 99 h 685"/>
              <a:gd name="T2" fmla="*/ 0 w 866"/>
              <a:gd name="T3" fmla="*/ 99 h 685"/>
              <a:gd name="T4" fmla="*/ 0 w 866"/>
              <a:gd name="T5" fmla="*/ 603 h 685"/>
              <a:gd name="T6" fmla="*/ 81 w 866"/>
              <a:gd name="T7" fmla="*/ 684 h 685"/>
              <a:gd name="T8" fmla="*/ 766 w 866"/>
              <a:gd name="T9" fmla="*/ 684 h 685"/>
              <a:gd name="T10" fmla="*/ 838 w 866"/>
              <a:gd name="T11" fmla="*/ 558 h 685"/>
              <a:gd name="T12" fmla="*/ 108 w 866"/>
              <a:gd name="T13" fmla="*/ 18 h 685"/>
              <a:gd name="T14" fmla="*/ 0 w 866"/>
              <a:gd name="T15" fmla="*/ 99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6" h="685">
                <a:moveTo>
                  <a:pt x="0" y="99"/>
                </a:moveTo>
                <a:lnTo>
                  <a:pt x="0" y="99"/>
                </a:lnTo>
                <a:cubicBezTo>
                  <a:pt x="0" y="603"/>
                  <a:pt x="0" y="603"/>
                  <a:pt x="0" y="603"/>
                </a:cubicBezTo>
                <a:cubicBezTo>
                  <a:pt x="0" y="648"/>
                  <a:pt x="36" y="684"/>
                  <a:pt x="81" y="684"/>
                </a:cubicBezTo>
                <a:cubicBezTo>
                  <a:pt x="766" y="684"/>
                  <a:pt x="766" y="684"/>
                  <a:pt x="766" y="684"/>
                </a:cubicBezTo>
                <a:cubicBezTo>
                  <a:pt x="829" y="684"/>
                  <a:pt x="865" y="612"/>
                  <a:pt x="838" y="558"/>
                </a:cubicBezTo>
                <a:cubicBezTo>
                  <a:pt x="739" y="405"/>
                  <a:pt x="531" y="153"/>
                  <a:pt x="108" y="18"/>
                </a:cubicBezTo>
                <a:cubicBezTo>
                  <a:pt x="54" y="0"/>
                  <a:pt x="0" y="45"/>
                  <a:pt x="0" y="9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531">
            <a:extLst>
              <a:ext uri="{FF2B5EF4-FFF2-40B4-BE49-F238E27FC236}">
                <a16:creationId xmlns="" xmlns:a16="http://schemas.microsoft.com/office/drawing/2014/main" id="{882F20B2-C600-4C48-9430-6C2CDE0F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08" y="2930140"/>
            <a:ext cx="879211" cy="555765"/>
          </a:xfrm>
          <a:custGeom>
            <a:avLst/>
            <a:gdLst>
              <a:gd name="T0" fmla="*/ 3759 w 3760"/>
              <a:gd name="T1" fmla="*/ 3148 h 3149"/>
              <a:gd name="T2" fmla="*/ 3759 w 3760"/>
              <a:gd name="T3" fmla="*/ 3148 h 3149"/>
              <a:gd name="T4" fmla="*/ 0 w 3760"/>
              <a:gd name="T5" fmla="*/ 3148 h 3149"/>
              <a:gd name="T6" fmla="*/ 0 w 3760"/>
              <a:gd name="T7" fmla="*/ 315 h 3149"/>
              <a:gd name="T8" fmla="*/ 315 w 3760"/>
              <a:gd name="T9" fmla="*/ 0 h 3149"/>
              <a:gd name="T10" fmla="*/ 3444 w 3760"/>
              <a:gd name="T11" fmla="*/ 0 h 3149"/>
              <a:gd name="T12" fmla="*/ 3759 w 3760"/>
              <a:gd name="T13" fmla="*/ 315 h 3149"/>
              <a:gd name="T14" fmla="*/ 3759 w 3760"/>
              <a:gd name="T15" fmla="*/ 3148 h 3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60" h="3149">
                <a:moveTo>
                  <a:pt x="3759" y="3148"/>
                </a:moveTo>
                <a:lnTo>
                  <a:pt x="3759" y="3148"/>
                </a:lnTo>
                <a:cubicBezTo>
                  <a:pt x="0" y="3148"/>
                  <a:pt x="0" y="3148"/>
                  <a:pt x="0" y="3148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4"/>
                  <a:pt x="144" y="0"/>
                  <a:pt x="315" y="0"/>
                </a:cubicBezTo>
                <a:cubicBezTo>
                  <a:pt x="3444" y="0"/>
                  <a:pt x="3444" y="0"/>
                  <a:pt x="3444" y="0"/>
                </a:cubicBezTo>
                <a:cubicBezTo>
                  <a:pt x="3615" y="0"/>
                  <a:pt x="3759" y="144"/>
                  <a:pt x="3759" y="315"/>
                </a:cubicBezTo>
                <a:lnTo>
                  <a:pt x="3759" y="3148"/>
                </a:lnTo>
              </a:path>
            </a:pathLst>
          </a:custGeom>
          <a:solidFill>
            <a:schemeClr val="accent1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532">
            <a:extLst>
              <a:ext uri="{FF2B5EF4-FFF2-40B4-BE49-F238E27FC236}">
                <a16:creationId xmlns="" xmlns:a16="http://schemas.microsoft.com/office/drawing/2014/main" id="{DD150B06-4C57-8B4A-B17F-97C81A1BA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4" y="3362333"/>
            <a:ext cx="1139984" cy="523851"/>
          </a:xfrm>
          <a:custGeom>
            <a:avLst/>
            <a:gdLst>
              <a:gd name="T0" fmla="*/ 4092 w 4875"/>
              <a:gd name="T1" fmla="*/ 2968 h 2969"/>
              <a:gd name="T2" fmla="*/ 4092 w 4875"/>
              <a:gd name="T3" fmla="*/ 2968 h 2969"/>
              <a:gd name="T4" fmla="*/ 783 w 4875"/>
              <a:gd name="T5" fmla="*/ 2968 h 2969"/>
              <a:gd name="T6" fmla="*/ 513 w 4875"/>
              <a:gd name="T7" fmla="*/ 2761 h 2969"/>
              <a:gd name="T8" fmla="*/ 36 w 4875"/>
              <a:gd name="T9" fmla="*/ 872 h 2969"/>
              <a:gd name="T10" fmla="*/ 243 w 4875"/>
              <a:gd name="T11" fmla="*/ 531 h 2969"/>
              <a:gd name="T12" fmla="*/ 2375 w 4875"/>
              <a:gd name="T13" fmla="*/ 18 h 2969"/>
              <a:gd name="T14" fmla="*/ 2500 w 4875"/>
              <a:gd name="T15" fmla="*/ 18 h 2969"/>
              <a:gd name="T16" fmla="*/ 4631 w 4875"/>
              <a:gd name="T17" fmla="*/ 531 h 2969"/>
              <a:gd name="T18" fmla="*/ 4838 w 4875"/>
              <a:gd name="T19" fmla="*/ 872 h 2969"/>
              <a:gd name="T20" fmla="*/ 4362 w 4875"/>
              <a:gd name="T21" fmla="*/ 2761 h 2969"/>
              <a:gd name="T22" fmla="*/ 4092 w 4875"/>
              <a:gd name="T23" fmla="*/ 2968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75" h="2969">
                <a:moveTo>
                  <a:pt x="4092" y="2968"/>
                </a:moveTo>
                <a:lnTo>
                  <a:pt x="4092" y="2968"/>
                </a:lnTo>
                <a:cubicBezTo>
                  <a:pt x="783" y="2968"/>
                  <a:pt x="783" y="2968"/>
                  <a:pt x="783" y="2968"/>
                </a:cubicBezTo>
                <a:cubicBezTo>
                  <a:pt x="657" y="2968"/>
                  <a:pt x="540" y="2878"/>
                  <a:pt x="513" y="2761"/>
                </a:cubicBezTo>
                <a:cubicBezTo>
                  <a:pt x="36" y="872"/>
                  <a:pt x="36" y="872"/>
                  <a:pt x="36" y="872"/>
                </a:cubicBezTo>
                <a:cubicBezTo>
                  <a:pt x="0" y="720"/>
                  <a:pt x="90" y="567"/>
                  <a:pt x="243" y="531"/>
                </a:cubicBezTo>
                <a:cubicBezTo>
                  <a:pt x="2375" y="18"/>
                  <a:pt x="2375" y="18"/>
                  <a:pt x="2375" y="18"/>
                </a:cubicBezTo>
                <a:cubicBezTo>
                  <a:pt x="2411" y="0"/>
                  <a:pt x="2465" y="0"/>
                  <a:pt x="2500" y="18"/>
                </a:cubicBezTo>
                <a:cubicBezTo>
                  <a:pt x="4631" y="531"/>
                  <a:pt x="4631" y="531"/>
                  <a:pt x="4631" y="531"/>
                </a:cubicBezTo>
                <a:cubicBezTo>
                  <a:pt x="4784" y="567"/>
                  <a:pt x="4874" y="720"/>
                  <a:pt x="4838" y="872"/>
                </a:cubicBezTo>
                <a:cubicBezTo>
                  <a:pt x="4362" y="2761"/>
                  <a:pt x="4362" y="2761"/>
                  <a:pt x="4362" y="2761"/>
                </a:cubicBezTo>
                <a:cubicBezTo>
                  <a:pt x="4335" y="2878"/>
                  <a:pt x="4218" y="2968"/>
                  <a:pt x="4092" y="2968"/>
                </a:cubicBezTo>
              </a:path>
            </a:pathLst>
          </a:custGeom>
          <a:solidFill>
            <a:schemeClr val="tx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Freeform 533">
            <a:extLst>
              <a:ext uri="{FF2B5EF4-FFF2-40B4-BE49-F238E27FC236}">
                <a16:creationId xmlns="" xmlns:a16="http://schemas.microsoft.com/office/drawing/2014/main" id="{6AF4DBF6-C590-074E-BC89-123000307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20" y="3125647"/>
            <a:ext cx="147394" cy="112865"/>
          </a:xfrm>
          <a:custGeom>
            <a:avLst/>
            <a:gdLst>
              <a:gd name="T0" fmla="*/ 629 w 630"/>
              <a:gd name="T1" fmla="*/ 324 h 639"/>
              <a:gd name="T2" fmla="*/ 629 w 630"/>
              <a:gd name="T3" fmla="*/ 324 h 639"/>
              <a:gd name="T4" fmla="*/ 315 w 630"/>
              <a:gd name="T5" fmla="*/ 638 h 639"/>
              <a:gd name="T6" fmla="*/ 0 w 630"/>
              <a:gd name="T7" fmla="*/ 324 h 639"/>
              <a:gd name="T8" fmla="*/ 315 w 630"/>
              <a:gd name="T9" fmla="*/ 0 h 639"/>
              <a:gd name="T10" fmla="*/ 629 w 630"/>
              <a:gd name="T11" fmla="*/ 324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639">
                <a:moveTo>
                  <a:pt x="629" y="324"/>
                </a:moveTo>
                <a:lnTo>
                  <a:pt x="629" y="324"/>
                </a:lnTo>
                <a:cubicBezTo>
                  <a:pt x="629" y="494"/>
                  <a:pt x="485" y="638"/>
                  <a:pt x="315" y="638"/>
                </a:cubicBezTo>
                <a:cubicBezTo>
                  <a:pt x="144" y="638"/>
                  <a:pt x="0" y="494"/>
                  <a:pt x="0" y="324"/>
                </a:cubicBezTo>
                <a:cubicBezTo>
                  <a:pt x="0" y="144"/>
                  <a:pt x="144" y="0"/>
                  <a:pt x="315" y="0"/>
                </a:cubicBezTo>
                <a:cubicBezTo>
                  <a:pt x="485" y="0"/>
                  <a:pt x="629" y="144"/>
                  <a:pt x="629" y="324"/>
                </a:cubicBezTo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Freeform 534">
            <a:extLst>
              <a:ext uri="{FF2B5EF4-FFF2-40B4-BE49-F238E27FC236}">
                <a16:creationId xmlns="" xmlns:a16="http://schemas.microsoft.com/office/drawing/2014/main" id="{9AF95A6A-E67B-604C-BFEF-4541406BC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520" y="3125647"/>
            <a:ext cx="147393" cy="112865"/>
          </a:xfrm>
          <a:custGeom>
            <a:avLst/>
            <a:gdLst>
              <a:gd name="T0" fmla="*/ 629 w 630"/>
              <a:gd name="T1" fmla="*/ 324 h 639"/>
              <a:gd name="T2" fmla="*/ 629 w 630"/>
              <a:gd name="T3" fmla="*/ 324 h 639"/>
              <a:gd name="T4" fmla="*/ 315 w 630"/>
              <a:gd name="T5" fmla="*/ 638 h 639"/>
              <a:gd name="T6" fmla="*/ 0 w 630"/>
              <a:gd name="T7" fmla="*/ 324 h 639"/>
              <a:gd name="T8" fmla="*/ 315 w 630"/>
              <a:gd name="T9" fmla="*/ 0 h 639"/>
              <a:gd name="T10" fmla="*/ 629 w 630"/>
              <a:gd name="T11" fmla="*/ 324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639">
                <a:moveTo>
                  <a:pt x="629" y="324"/>
                </a:moveTo>
                <a:lnTo>
                  <a:pt x="629" y="324"/>
                </a:lnTo>
                <a:cubicBezTo>
                  <a:pt x="629" y="494"/>
                  <a:pt x="485" y="638"/>
                  <a:pt x="315" y="638"/>
                </a:cubicBezTo>
                <a:cubicBezTo>
                  <a:pt x="144" y="638"/>
                  <a:pt x="0" y="494"/>
                  <a:pt x="0" y="324"/>
                </a:cubicBezTo>
                <a:cubicBezTo>
                  <a:pt x="0" y="144"/>
                  <a:pt x="144" y="0"/>
                  <a:pt x="315" y="0"/>
                </a:cubicBezTo>
                <a:cubicBezTo>
                  <a:pt x="485" y="0"/>
                  <a:pt x="629" y="144"/>
                  <a:pt x="629" y="324"/>
                </a:cubicBezTo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535">
            <a:extLst>
              <a:ext uri="{FF2B5EF4-FFF2-40B4-BE49-F238E27FC236}">
                <a16:creationId xmlns="" xmlns:a16="http://schemas.microsoft.com/office/drawing/2014/main" id="{2994856D-3E44-C74C-AF10-549894524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65" y="3125647"/>
            <a:ext cx="147394" cy="112865"/>
          </a:xfrm>
          <a:custGeom>
            <a:avLst/>
            <a:gdLst>
              <a:gd name="T0" fmla="*/ 630 w 631"/>
              <a:gd name="T1" fmla="*/ 324 h 639"/>
              <a:gd name="T2" fmla="*/ 630 w 631"/>
              <a:gd name="T3" fmla="*/ 324 h 639"/>
              <a:gd name="T4" fmla="*/ 315 w 631"/>
              <a:gd name="T5" fmla="*/ 638 h 639"/>
              <a:gd name="T6" fmla="*/ 0 w 631"/>
              <a:gd name="T7" fmla="*/ 324 h 639"/>
              <a:gd name="T8" fmla="*/ 315 w 631"/>
              <a:gd name="T9" fmla="*/ 0 h 639"/>
              <a:gd name="T10" fmla="*/ 630 w 631"/>
              <a:gd name="T11" fmla="*/ 324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" h="639">
                <a:moveTo>
                  <a:pt x="630" y="324"/>
                </a:moveTo>
                <a:lnTo>
                  <a:pt x="630" y="324"/>
                </a:lnTo>
                <a:cubicBezTo>
                  <a:pt x="630" y="494"/>
                  <a:pt x="486" y="638"/>
                  <a:pt x="315" y="638"/>
                </a:cubicBezTo>
                <a:cubicBezTo>
                  <a:pt x="144" y="638"/>
                  <a:pt x="0" y="494"/>
                  <a:pt x="0" y="324"/>
                </a:cubicBezTo>
                <a:cubicBezTo>
                  <a:pt x="0" y="144"/>
                  <a:pt x="144" y="0"/>
                  <a:pt x="315" y="0"/>
                </a:cubicBezTo>
                <a:cubicBezTo>
                  <a:pt x="486" y="0"/>
                  <a:pt x="630" y="144"/>
                  <a:pt x="630" y="324"/>
                </a:cubicBezTo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Freeform 536">
            <a:extLst>
              <a:ext uri="{FF2B5EF4-FFF2-40B4-BE49-F238E27FC236}">
                <a16:creationId xmlns="" xmlns:a16="http://schemas.microsoft.com/office/drawing/2014/main" id="{8D52AE2D-471D-C143-8CD1-69AFB27B2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222" y="2763680"/>
            <a:ext cx="311279" cy="177471"/>
          </a:xfrm>
          <a:custGeom>
            <a:avLst/>
            <a:gdLst>
              <a:gd name="T0" fmla="*/ 1331 w 1332"/>
              <a:gd name="T1" fmla="*/ 0 h 1007"/>
              <a:gd name="T2" fmla="*/ 0 w 1332"/>
              <a:gd name="T3" fmla="*/ 0 h 1007"/>
              <a:gd name="T4" fmla="*/ 0 w 1332"/>
              <a:gd name="T5" fmla="*/ 1006 h 1007"/>
              <a:gd name="T6" fmla="*/ 1331 w 1332"/>
              <a:gd name="T7" fmla="*/ 1006 h 1007"/>
              <a:gd name="T8" fmla="*/ 1331 w 1332"/>
              <a:gd name="T9" fmla="*/ 0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2" h="1007">
                <a:moveTo>
                  <a:pt x="1331" y="0"/>
                </a:moveTo>
                <a:lnTo>
                  <a:pt x="0" y="0"/>
                </a:lnTo>
                <a:lnTo>
                  <a:pt x="0" y="1006"/>
                </a:lnTo>
                <a:lnTo>
                  <a:pt x="1331" y="1006"/>
                </a:lnTo>
                <a:lnTo>
                  <a:pt x="1331" y="0"/>
                </a:lnTo>
              </a:path>
            </a:pathLst>
          </a:custGeom>
          <a:solidFill>
            <a:schemeClr val="tx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Freeform 537">
            <a:extLst>
              <a:ext uri="{FF2B5EF4-FFF2-40B4-BE49-F238E27FC236}">
                <a16:creationId xmlns="" xmlns:a16="http://schemas.microsoft.com/office/drawing/2014/main" id="{555D12A2-F1BC-9E47-B181-F93DB8983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79" y="2717961"/>
            <a:ext cx="365908" cy="45719"/>
          </a:xfrm>
          <a:custGeom>
            <a:avLst/>
            <a:gdLst>
              <a:gd name="T0" fmla="*/ 1492 w 1565"/>
              <a:gd name="T1" fmla="*/ 144 h 145"/>
              <a:gd name="T2" fmla="*/ 1492 w 1565"/>
              <a:gd name="T3" fmla="*/ 144 h 145"/>
              <a:gd name="T4" fmla="*/ 72 w 1565"/>
              <a:gd name="T5" fmla="*/ 144 h 145"/>
              <a:gd name="T6" fmla="*/ 0 w 1565"/>
              <a:gd name="T7" fmla="*/ 72 h 145"/>
              <a:gd name="T8" fmla="*/ 0 w 1565"/>
              <a:gd name="T9" fmla="*/ 72 h 145"/>
              <a:gd name="T10" fmla="*/ 72 w 1565"/>
              <a:gd name="T11" fmla="*/ 0 h 145"/>
              <a:gd name="T12" fmla="*/ 1492 w 1565"/>
              <a:gd name="T13" fmla="*/ 0 h 145"/>
              <a:gd name="T14" fmla="*/ 1564 w 1565"/>
              <a:gd name="T15" fmla="*/ 72 h 145"/>
              <a:gd name="T16" fmla="*/ 1564 w 1565"/>
              <a:gd name="T17" fmla="*/ 72 h 145"/>
              <a:gd name="T18" fmla="*/ 1492 w 1565"/>
              <a:gd name="T19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65" h="145">
                <a:moveTo>
                  <a:pt x="1492" y="144"/>
                </a:moveTo>
                <a:lnTo>
                  <a:pt x="1492" y="144"/>
                </a:lnTo>
                <a:cubicBezTo>
                  <a:pt x="72" y="144"/>
                  <a:pt x="72" y="144"/>
                  <a:pt x="72" y="144"/>
                </a:cubicBezTo>
                <a:cubicBezTo>
                  <a:pt x="36" y="144"/>
                  <a:pt x="0" y="108"/>
                  <a:pt x="0" y="72"/>
                </a:cubicBezTo>
                <a:lnTo>
                  <a:pt x="0" y="72"/>
                </a:lnTo>
                <a:cubicBezTo>
                  <a:pt x="0" y="26"/>
                  <a:pt x="36" y="0"/>
                  <a:pt x="72" y="0"/>
                </a:cubicBezTo>
                <a:cubicBezTo>
                  <a:pt x="1492" y="0"/>
                  <a:pt x="1492" y="0"/>
                  <a:pt x="1492" y="0"/>
                </a:cubicBezTo>
                <a:cubicBezTo>
                  <a:pt x="1528" y="0"/>
                  <a:pt x="1564" y="26"/>
                  <a:pt x="1564" y="72"/>
                </a:cubicBezTo>
                <a:lnTo>
                  <a:pt x="1564" y="72"/>
                </a:lnTo>
                <a:cubicBezTo>
                  <a:pt x="1564" y="108"/>
                  <a:pt x="1528" y="144"/>
                  <a:pt x="1492" y="144"/>
                </a:cubicBezTo>
              </a:path>
            </a:pathLst>
          </a:custGeom>
          <a:solidFill>
            <a:schemeClr val="tx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8" name="Freeform 537">
            <a:extLst>
              <a:ext uri="{FF2B5EF4-FFF2-40B4-BE49-F238E27FC236}">
                <a16:creationId xmlns="" xmlns:a16="http://schemas.microsoft.com/office/drawing/2014/main" id="{D8319164-6966-BF41-AA64-E750DDC9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640" y="3046922"/>
            <a:ext cx="724780" cy="179478"/>
          </a:xfrm>
          <a:custGeom>
            <a:avLst/>
            <a:gdLst>
              <a:gd name="T0" fmla="*/ 4793 w 5118"/>
              <a:gd name="T1" fmla="*/ 1817 h 1818"/>
              <a:gd name="T2" fmla="*/ 4793 w 5118"/>
              <a:gd name="T3" fmla="*/ 1817 h 1818"/>
              <a:gd name="T4" fmla="*/ 323 w 5118"/>
              <a:gd name="T5" fmla="*/ 1817 h 1818"/>
              <a:gd name="T6" fmla="*/ 0 w 5118"/>
              <a:gd name="T7" fmla="*/ 1493 h 1818"/>
              <a:gd name="T8" fmla="*/ 0 w 5118"/>
              <a:gd name="T9" fmla="*/ 819 h 1818"/>
              <a:gd name="T10" fmla="*/ 827 w 5118"/>
              <a:gd name="T11" fmla="*/ 0 h 1818"/>
              <a:gd name="T12" fmla="*/ 4289 w 5118"/>
              <a:gd name="T13" fmla="*/ 0 h 1818"/>
              <a:gd name="T14" fmla="*/ 5117 w 5118"/>
              <a:gd name="T15" fmla="*/ 819 h 1818"/>
              <a:gd name="T16" fmla="*/ 5117 w 5118"/>
              <a:gd name="T17" fmla="*/ 1493 h 1818"/>
              <a:gd name="T18" fmla="*/ 4793 w 5118"/>
              <a:gd name="T19" fmla="*/ 1817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18" h="1818">
                <a:moveTo>
                  <a:pt x="4793" y="1817"/>
                </a:moveTo>
                <a:lnTo>
                  <a:pt x="4793" y="1817"/>
                </a:lnTo>
                <a:cubicBezTo>
                  <a:pt x="323" y="1817"/>
                  <a:pt x="323" y="1817"/>
                  <a:pt x="323" y="1817"/>
                </a:cubicBezTo>
                <a:cubicBezTo>
                  <a:pt x="153" y="1817"/>
                  <a:pt x="0" y="1673"/>
                  <a:pt x="0" y="1493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369"/>
                  <a:pt x="378" y="0"/>
                  <a:pt x="827" y="0"/>
                </a:cubicBezTo>
                <a:cubicBezTo>
                  <a:pt x="4289" y="0"/>
                  <a:pt x="4289" y="0"/>
                  <a:pt x="4289" y="0"/>
                </a:cubicBezTo>
                <a:cubicBezTo>
                  <a:pt x="4748" y="0"/>
                  <a:pt x="5117" y="369"/>
                  <a:pt x="5117" y="819"/>
                </a:cubicBezTo>
                <a:cubicBezTo>
                  <a:pt x="5117" y="1493"/>
                  <a:pt x="5117" y="1493"/>
                  <a:pt x="5117" y="1493"/>
                </a:cubicBezTo>
                <a:cubicBezTo>
                  <a:pt x="5117" y="1673"/>
                  <a:pt x="4973" y="1817"/>
                  <a:pt x="4793" y="1817"/>
                </a:cubicBezTo>
              </a:path>
            </a:pathLst>
          </a:custGeom>
          <a:solidFill>
            <a:schemeClr val="accent3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9" name="Freeform 538">
            <a:extLst>
              <a:ext uri="{FF2B5EF4-FFF2-40B4-BE49-F238E27FC236}">
                <a16:creationId xmlns="" xmlns:a16="http://schemas.microsoft.com/office/drawing/2014/main" id="{7B29A53A-BDC9-C24A-BAFD-264E72694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710" y="3113168"/>
            <a:ext cx="193524" cy="77541"/>
          </a:xfrm>
          <a:custGeom>
            <a:avLst/>
            <a:gdLst>
              <a:gd name="T0" fmla="*/ 1196 w 1368"/>
              <a:gd name="T1" fmla="*/ 773 h 783"/>
              <a:gd name="T2" fmla="*/ 1196 w 1368"/>
              <a:gd name="T3" fmla="*/ 773 h 783"/>
              <a:gd name="T4" fmla="*/ 377 w 1368"/>
              <a:gd name="T5" fmla="*/ 710 h 783"/>
              <a:gd name="T6" fmla="*/ 368 w 1368"/>
              <a:gd name="T7" fmla="*/ 710 h 783"/>
              <a:gd name="T8" fmla="*/ 0 w 1368"/>
              <a:gd name="T9" fmla="*/ 342 h 783"/>
              <a:gd name="T10" fmla="*/ 0 w 1368"/>
              <a:gd name="T11" fmla="*/ 162 h 783"/>
              <a:gd name="T12" fmla="*/ 170 w 1368"/>
              <a:gd name="T13" fmla="*/ 9 h 783"/>
              <a:gd name="T14" fmla="*/ 1232 w 1368"/>
              <a:gd name="T15" fmla="*/ 126 h 783"/>
              <a:gd name="T16" fmla="*/ 1367 w 1368"/>
              <a:gd name="T17" fmla="*/ 279 h 783"/>
              <a:gd name="T18" fmla="*/ 1367 w 1368"/>
              <a:gd name="T19" fmla="*/ 611 h 783"/>
              <a:gd name="T20" fmla="*/ 1196 w 1368"/>
              <a:gd name="T21" fmla="*/ 773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8" h="783">
                <a:moveTo>
                  <a:pt x="1196" y="773"/>
                </a:moveTo>
                <a:lnTo>
                  <a:pt x="1196" y="773"/>
                </a:lnTo>
                <a:cubicBezTo>
                  <a:pt x="377" y="710"/>
                  <a:pt x="377" y="710"/>
                  <a:pt x="377" y="710"/>
                </a:cubicBezTo>
                <a:lnTo>
                  <a:pt x="368" y="710"/>
                </a:lnTo>
                <a:cubicBezTo>
                  <a:pt x="162" y="701"/>
                  <a:pt x="0" y="539"/>
                  <a:pt x="0" y="342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72"/>
                  <a:pt x="81" y="0"/>
                  <a:pt x="170" y="9"/>
                </a:cubicBezTo>
                <a:cubicBezTo>
                  <a:pt x="1232" y="126"/>
                  <a:pt x="1232" y="126"/>
                  <a:pt x="1232" y="126"/>
                </a:cubicBezTo>
                <a:cubicBezTo>
                  <a:pt x="1304" y="135"/>
                  <a:pt x="1367" y="198"/>
                  <a:pt x="1367" y="279"/>
                </a:cubicBezTo>
                <a:cubicBezTo>
                  <a:pt x="1367" y="611"/>
                  <a:pt x="1367" y="611"/>
                  <a:pt x="1367" y="611"/>
                </a:cubicBezTo>
                <a:cubicBezTo>
                  <a:pt x="1367" y="710"/>
                  <a:pt x="1286" y="782"/>
                  <a:pt x="1196" y="773"/>
                </a:cubicBezTo>
              </a:path>
            </a:pathLst>
          </a:custGeom>
          <a:solidFill>
            <a:schemeClr val="accent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0" name="Freeform 539">
            <a:extLst>
              <a:ext uri="{FF2B5EF4-FFF2-40B4-BE49-F238E27FC236}">
                <a16:creationId xmlns="" xmlns:a16="http://schemas.microsoft.com/office/drawing/2014/main" id="{70E17249-279A-0644-9221-9148C63EE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262" y="3112054"/>
            <a:ext cx="193524" cy="77541"/>
          </a:xfrm>
          <a:custGeom>
            <a:avLst/>
            <a:gdLst>
              <a:gd name="T0" fmla="*/ 990 w 1369"/>
              <a:gd name="T1" fmla="*/ 710 h 783"/>
              <a:gd name="T2" fmla="*/ 990 w 1369"/>
              <a:gd name="T3" fmla="*/ 710 h 783"/>
              <a:gd name="T4" fmla="*/ 171 w 1369"/>
              <a:gd name="T5" fmla="*/ 773 h 783"/>
              <a:gd name="T6" fmla="*/ 0 w 1369"/>
              <a:gd name="T7" fmla="*/ 611 h 783"/>
              <a:gd name="T8" fmla="*/ 0 w 1369"/>
              <a:gd name="T9" fmla="*/ 279 h 783"/>
              <a:gd name="T10" fmla="*/ 135 w 1369"/>
              <a:gd name="T11" fmla="*/ 126 h 783"/>
              <a:gd name="T12" fmla="*/ 1197 w 1369"/>
              <a:gd name="T13" fmla="*/ 9 h 783"/>
              <a:gd name="T14" fmla="*/ 1368 w 1369"/>
              <a:gd name="T15" fmla="*/ 162 h 783"/>
              <a:gd name="T16" fmla="*/ 1368 w 1369"/>
              <a:gd name="T17" fmla="*/ 342 h 783"/>
              <a:gd name="T18" fmla="*/ 999 w 1369"/>
              <a:gd name="T19" fmla="*/ 710 h 783"/>
              <a:gd name="T20" fmla="*/ 990 w 1369"/>
              <a:gd name="T21" fmla="*/ 71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9" h="783">
                <a:moveTo>
                  <a:pt x="990" y="710"/>
                </a:moveTo>
                <a:lnTo>
                  <a:pt x="990" y="710"/>
                </a:lnTo>
                <a:cubicBezTo>
                  <a:pt x="171" y="773"/>
                  <a:pt x="171" y="773"/>
                  <a:pt x="171" y="773"/>
                </a:cubicBezTo>
                <a:cubicBezTo>
                  <a:pt x="82" y="782"/>
                  <a:pt x="0" y="710"/>
                  <a:pt x="0" y="611"/>
                </a:cubicBezTo>
                <a:cubicBezTo>
                  <a:pt x="0" y="279"/>
                  <a:pt x="0" y="279"/>
                  <a:pt x="0" y="279"/>
                </a:cubicBezTo>
                <a:cubicBezTo>
                  <a:pt x="0" y="198"/>
                  <a:pt x="63" y="135"/>
                  <a:pt x="135" y="126"/>
                </a:cubicBezTo>
                <a:cubicBezTo>
                  <a:pt x="1197" y="9"/>
                  <a:pt x="1197" y="9"/>
                  <a:pt x="1197" y="9"/>
                </a:cubicBezTo>
                <a:cubicBezTo>
                  <a:pt x="1287" y="0"/>
                  <a:pt x="1368" y="72"/>
                  <a:pt x="1368" y="162"/>
                </a:cubicBezTo>
                <a:cubicBezTo>
                  <a:pt x="1368" y="342"/>
                  <a:pt x="1368" y="342"/>
                  <a:pt x="1368" y="342"/>
                </a:cubicBezTo>
                <a:cubicBezTo>
                  <a:pt x="1368" y="539"/>
                  <a:pt x="1206" y="701"/>
                  <a:pt x="999" y="710"/>
                </a:cubicBezTo>
                <a:cubicBezTo>
                  <a:pt x="999" y="710"/>
                  <a:pt x="999" y="710"/>
                  <a:pt x="990" y="710"/>
                </a:cubicBezTo>
              </a:path>
            </a:pathLst>
          </a:custGeom>
          <a:solidFill>
            <a:schemeClr val="accent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1" name="Freeform 540">
            <a:extLst>
              <a:ext uri="{FF2B5EF4-FFF2-40B4-BE49-F238E27FC236}">
                <a16:creationId xmlns="" xmlns:a16="http://schemas.microsoft.com/office/drawing/2014/main" id="{F92607A0-D7BC-2047-AEE3-81A9C3F7B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960" y="3134524"/>
            <a:ext cx="242217" cy="45719"/>
          </a:xfrm>
          <a:custGeom>
            <a:avLst/>
            <a:gdLst>
              <a:gd name="T0" fmla="*/ 1627 w 1709"/>
              <a:gd name="T1" fmla="*/ 386 h 387"/>
              <a:gd name="T2" fmla="*/ 1627 w 1709"/>
              <a:gd name="T3" fmla="*/ 386 h 387"/>
              <a:gd name="T4" fmla="*/ 81 w 1709"/>
              <a:gd name="T5" fmla="*/ 386 h 387"/>
              <a:gd name="T6" fmla="*/ 0 w 1709"/>
              <a:gd name="T7" fmla="*/ 296 h 387"/>
              <a:gd name="T8" fmla="*/ 0 w 1709"/>
              <a:gd name="T9" fmla="*/ 90 h 387"/>
              <a:gd name="T10" fmla="*/ 81 w 1709"/>
              <a:gd name="T11" fmla="*/ 0 h 387"/>
              <a:gd name="T12" fmla="*/ 1627 w 1709"/>
              <a:gd name="T13" fmla="*/ 0 h 387"/>
              <a:gd name="T14" fmla="*/ 1708 w 1709"/>
              <a:gd name="T15" fmla="*/ 90 h 387"/>
              <a:gd name="T16" fmla="*/ 1708 w 1709"/>
              <a:gd name="T17" fmla="*/ 296 h 387"/>
              <a:gd name="T18" fmla="*/ 1627 w 1709"/>
              <a:gd name="T19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9" h="387">
                <a:moveTo>
                  <a:pt x="1627" y="386"/>
                </a:moveTo>
                <a:lnTo>
                  <a:pt x="1627" y="386"/>
                </a:lnTo>
                <a:cubicBezTo>
                  <a:pt x="81" y="386"/>
                  <a:pt x="81" y="386"/>
                  <a:pt x="81" y="386"/>
                </a:cubicBezTo>
                <a:cubicBezTo>
                  <a:pt x="36" y="386"/>
                  <a:pt x="0" y="342"/>
                  <a:pt x="0" y="29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36"/>
                  <a:pt x="36" y="0"/>
                  <a:pt x="81" y="0"/>
                </a:cubicBezTo>
                <a:cubicBezTo>
                  <a:pt x="1627" y="0"/>
                  <a:pt x="1627" y="0"/>
                  <a:pt x="1627" y="0"/>
                </a:cubicBezTo>
                <a:cubicBezTo>
                  <a:pt x="1672" y="0"/>
                  <a:pt x="1708" y="36"/>
                  <a:pt x="1708" y="90"/>
                </a:cubicBezTo>
                <a:cubicBezTo>
                  <a:pt x="1708" y="296"/>
                  <a:pt x="1708" y="296"/>
                  <a:pt x="1708" y="296"/>
                </a:cubicBezTo>
                <a:cubicBezTo>
                  <a:pt x="1708" y="342"/>
                  <a:pt x="1672" y="386"/>
                  <a:pt x="1627" y="386"/>
                </a:cubicBezTo>
              </a:path>
            </a:pathLst>
          </a:custGeom>
          <a:solidFill>
            <a:schemeClr val="tx1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2" name="Freeform 541">
            <a:extLst>
              <a:ext uri="{FF2B5EF4-FFF2-40B4-BE49-F238E27FC236}">
                <a16:creationId xmlns="" xmlns:a16="http://schemas.microsoft.com/office/drawing/2014/main" id="{BA674688-7127-A94E-B42E-386A86D3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333" y="3228136"/>
            <a:ext cx="157941" cy="62338"/>
          </a:xfrm>
          <a:custGeom>
            <a:avLst/>
            <a:gdLst>
              <a:gd name="T0" fmla="*/ 953 w 1116"/>
              <a:gd name="T1" fmla="*/ 531 h 532"/>
              <a:gd name="T2" fmla="*/ 953 w 1116"/>
              <a:gd name="T3" fmla="*/ 531 h 532"/>
              <a:gd name="T4" fmla="*/ 162 w 1116"/>
              <a:gd name="T5" fmla="*/ 531 h 532"/>
              <a:gd name="T6" fmla="*/ 0 w 1116"/>
              <a:gd name="T7" fmla="*/ 369 h 532"/>
              <a:gd name="T8" fmla="*/ 0 w 1116"/>
              <a:gd name="T9" fmla="*/ 0 h 532"/>
              <a:gd name="T10" fmla="*/ 1115 w 1116"/>
              <a:gd name="T11" fmla="*/ 0 h 532"/>
              <a:gd name="T12" fmla="*/ 1115 w 1116"/>
              <a:gd name="T13" fmla="*/ 369 h 532"/>
              <a:gd name="T14" fmla="*/ 953 w 1116"/>
              <a:gd name="T15" fmla="*/ 531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6" h="532">
                <a:moveTo>
                  <a:pt x="953" y="531"/>
                </a:moveTo>
                <a:lnTo>
                  <a:pt x="953" y="531"/>
                </a:lnTo>
                <a:cubicBezTo>
                  <a:pt x="162" y="531"/>
                  <a:pt x="162" y="531"/>
                  <a:pt x="162" y="531"/>
                </a:cubicBezTo>
                <a:cubicBezTo>
                  <a:pt x="72" y="531"/>
                  <a:pt x="0" y="459"/>
                  <a:pt x="0" y="369"/>
                </a:cubicBezTo>
                <a:cubicBezTo>
                  <a:pt x="0" y="0"/>
                  <a:pt x="0" y="0"/>
                  <a:pt x="0" y="0"/>
                </a:cubicBezTo>
                <a:cubicBezTo>
                  <a:pt x="1115" y="0"/>
                  <a:pt x="1115" y="0"/>
                  <a:pt x="1115" y="0"/>
                </a:cubicBezTo>
                <a:cubicBezTo>
                  <a:pt x="1115" y="369"/>
                  <a:pt x="1115" y="369"/>
                  <a:pt x="1115" y="369"/>
                </a:cubicBezTo>
                <a:cubicBezTo>
                  <a:pt x="1115" y="459"/>
                  <a:pt x="1043" y="531"/>
                  <a:pt x="953" y="531"/>
                </a:cubicBezTo>
              </a:path>
            </a:pathLst>
          </a:custGeom>
          <a:solidFill>
            <a:schemeClr val="tx1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3" name="Freeform 542">
            <a:extLst>
              <a:ext uri="{FF2B5EF4-FFF2-40B4-BE49-F238E27FC236}">
                <a16:creationId xmlns="" xmlns:a16="http://schemas.microsoft.com/office/drawing/2014/main" id="{C107E92E-B5CC-D444-905D-298129326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00" y="3220975"/>
            <a:ext cx="182063" cy="66137"/>
          </a:xfrm>
          <a:custGeom>
            <a:avLst/>
            <a:gdLst>
              <a:gd name="T0" fmla="*/ 953 w 1116"/>
              <a:gd name="T1" fmla="*/ 531 h 532"/>
              <a:gd name="T2" fmla="*/ 953 w 1116"/>
              <a:gd name="T3" fmla="*/ 531 h 532"/>
              <a:gd name="T4" fmla="*/ 161 w 1116"/>
              <a:gd name="T5" fmla="*/ 531 h 532"/>
              <a:gd name="T6" fmla="*/ 0 w 1116"/>
              <a:gd name="T7" fmla="*/ 369 h 532"/>
              <a:gd name="T8" fmla="*/ 0 w 1116"/>
              <a:gd name="T9" fmla="*/ 0 h 532"/>
              <a:gd name="T10" fmla="*/ 1115 w 1116"/>
              <a:gd name="T11" fmla="*/ 0 h 532"/>
              <a:gd name="T12" fmla="*/ 1115 w 1116"/>
              <a:gd name="T13" fmla="*/ 369 h 532"/>
              <a:gd name="T14" fmla="*/ 953 w 1116"/>
              <a:gd name="T15" fmla="*/ 531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6" h="532">
                <a:moveTo>
                  <a:pt x="953" y="531"/>
                </a:moveTo>
                <a:lnTo>
                  <a:pt x="953" y="531"/>
                </a:lnTo>
                <a:cubicBezTo>
                  <a:pt x="161" y="531"/>
                  <a:pt x="161" y="531"/>
                  <a:pt x="161" y="531"/>
                </a:cubicBezTo>
                <a:cubicBezTo>
                  <a:pt x="71" y="531"/>
                  <a:pt x="0" y="459"/>
                  <a:pt x="0" y="369"/>
                </a:cubicBezTo>
                <a:cubicBezTo>
                  <a:pt x="0" y="0"/>
                  <a:pt x="0" y="0"/>
                  <a:pt x="0" y="0"/>
                </a:cubicBezTo>
                <a:cubicBezTo>
                  <a:pt x="1115" y="0"/>
                  <a:pt x="1115" y="0"/>
                  <a:pt x="1115" y="0"/>
                </a:cubicBezTo>
                <a:cubicBezTo>
                  <a:pt x="1115" y="369"/>
                  <a:pt x="1115" y="369"/>
                  <a:pt x="1115" y="369"/>
                </a:cubicBezTo>
                <a:cubicBezTo>
                  <a:pt x="1115" y="459"/>
                  <a:pt x="1043" y="531"/>
                  <a:pt x="953" y="531"/>
                </a:cubicBezTo>
              </a:path>
            </a:pathLst>
          </a:custGeom>
          <a:solidFill>
            <a:schemeClr val="tx1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4" name="Freeform 543">
            <a:extLst>
              <a:ext uri="{FF2B5EF4-FFF2-40B4-BE49-F238E27FC236}">
                <a16:creationId xmlns="" xmlns:a16="http://schemas.microsoft.com/office/drawing/2014/main" id="{87A0B7D7-15B8-7A44-9D63-94E867F93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670" y="2655052"/>
            <a:ext cx="586816" cy="373185"/>
          </a:xfrm>
          <a:custGeom>
            <a:avLst/>
            <a:gdLst>
              <a:gd name="T0" fmla="*/ 3777 w 4147"/>
              <a:gd name="T1" fmla="*/ 0 h 1962"/>
              <a:gd name="T2" fmla="*/ 3777 w 4147"/>
              <a:gd name="T3" fmla="*/ 0 h 1962"/>
              <a:gd name="T4" fmla="*/ 369 w 4147"/>
              <a:gd name="T5" fmla="*/ 0 h 1962"/>
              <a:gd name="T6" fmla="*/ 135 w 4147"/>
              <a:gd name="T7" fmla="*/ 216 h 1962"/>
              <a:gd name="T8" fmla="*/ 0 w 4147"/>
              <a:gd name="T9" fmla="*/ 1961 h 1962"/>
              <a:gd name="T10" fmla="*/ 4146 w 4147"/>
              <a:gd name="T11" fmla="*/ 1961 h 1962"/>
              <a:gd name="T12" fmla="*/ 4011 w 4147"/>
              <a:gd name="T13" fmla="*/ 216 h 1962"/>
              <a:gd name="T14" fmla="*/ 3777 w 4147"/>
              <a:gd name="T15" fmla="*/ 0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47" h="1962">
                <a:moveTo>
                  <a:pt x="3777" y="0"/>
                </a:moveTo>
                <a:lnTo>
                  <a:pt x="3777" y="0"/>
                </a:lnTo>
                <a:cubicBezTo>
                  <a:pt x="369" y="0"/>
                  <a:pt x="369" y="0"/>
                  <a:pt x="369" y="0"/>
                </a:cubicBezTo>
                <a:cubicBezTo>
                  <a:pt x="243" y="0"/>
                  <a:pt x="144" y="99"/>
                  <a:pt x="135" y="216"/>
                </a:cubicBezTo>
                <a:cubicBezTo>
                  <a:pt x="0" y="1961"/>
                  <a:pt x="0" y="1961"/>
                  <a:pt x="0" y="1961"/>
                </a:cubicBezTo>
                <a:cubicBezTo>
                  <a:pt x="4146" y="1961"/>
                  <a:pt x="4146" y="1961"/>
                  <a:pt x="4146" y="1961"/>
                </a:cubicBezTo>
                <a:cubicBezTo>
                  <a:pt x="4011" y="216"/>
                  <a:pt x="4011" y="216"/>
                  <a:pt x="4011" y="216"/>
                </a:cubicBezTo>
                <a:cubicBezTo>
                  <a:pt x="4002" y="99"/>
                  <a:pt x="3903" y="0"/>
                  <a:pt x="3777" y="0"/>
                </a:cubicBezTo>
              </a:path>
            </a:pathLst>
          </a:custGeom>
          <a:solidFill>
            <a:schemeClr val="accent3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5" name="Freeform 544">
            <a:extLst>
              <a:ext uri="{FF2B5EF4-FFF2-40B4-BE49-F238E27FC236}">
                <a16:creationId xmlns="" xmlns:a16="http://schemas.microsoft.com/office/drawing/2014/main" id="{591105FC-46B2-6840-BB19-BB9A1DDFE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543" y="2794931"/>
            <a:ext cx="583070" cy="270418"/>
          </a:xfrm>
          <a:custGeom>
            <a:avLst/>
            <a:gdLst>
              <a:gd name="T0" fmla="*/ 4118 w 4119"/>
              <a:gd name="T1" fmla="*/ 1430 h 1431"/>
              <a:gd name="T2" fmla="*/ 0 w 4119"/>
              <a:gd name="T3" fmla="*/ 1430 h 1431"/>
              <a:gd name="T4" fmla="*/ 107 w 4119"/>
              <a:gd name="T5" fmla="*/ 0 h 1431"/>
              <a:gd name="T6" fmla="*/ 4001 w 4119"/>
              <a:gd name="T7" fmla="*/ 0 h 1431"/>
              <a:gd name="T8" fmla="*/ 4118 w 4119"/>
              <a:gd name="T9" fmla="*/ 1430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9" h="1431">
                <a:moveTo>
                  <a:pt x="4118" y="1430"/>
                </a:moveTo>
                <a:lnTo>
                  <a:pt x="0" y="1430"/>
                </a:lnTo>
                <a:lnTo>
                  <a:pt x="107" y="0"/>
                </a:lnTo>
                <a:lnTo>
                  <a:pt x="4001" y="0"/>
                </a:lnTo>
                <a:lnTo>
                  <a:pt x="4118" y="1430"/>
                </a:lnTo>
              </a:path>
            </a:pathLst>
          </a:custGeom>
          <a:solidFill>
            <a:schemeClr val="accent4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56" name="Group 55"/>
          <p:cNvGrpSpPr/>
          <p:nvPr/>
        </p:nvGrpSpPr>
        <p:grpSpPr>
          <a:xfrm>
            <a:off x="2560391" y="1541760"/>
            <a:ext cx="2195478" cy="1184209"/>
            <a:chOff x="8851252" y="5373863"/>
            <a:chExt cx="6911137" cy="5156879"/>
          </a:xfrm>
        </p:grpSpPr>
        <p:sp>
          <p:nvSpPr>
            <p:cNvPr id="57" name="Line 414">
              <a:extLst>
                <a:ext uri="{FF2B5EF4-FFF2-40B4-BE49-F238E27FC236}">
                  <a16:creationId xmlns="" xmlns:a16="http://schemas.microsoft.com/office/drawing/2014/main" id="{2651E092-6BD7-824D-97B4-30AD47E14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09123" y="5373863"/>
              <a:ext cx="4606" cy="907056"/>
            </a:xfrm>
            <a:prstGeom prst="line">
              <a:avLst/>
            </a:prstGeom>
            <a:noFill/>
            <a:ln w="22680" cap="flat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8" name="Freeform 415">
              <a:extLst>
                <a:ext uri="{FF2B5EF4-FFF2-40B4-BE49-F238E27FC236}">
                  <a16:creationId xmlns="" xmlns:a16="http://schemas.microsoft.com/office/drawing/2014/main" id="{6B554C96-039E-B140-84E8-3322F4A4A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3079" y="5378466"/>
              <a:ext cx="483459" cy="372954"/>
            </a:xfrm>
            <a:custGeom>
              <a:avLst/>
              <a:gdLst>
                <a:gd name="T0" fmla="*/ 464 w 465"/>
                <a:gd name="T1" fmla="*/ 340 h 359"/>
                <a:gd name="T2" fmla="*/ 464 w 465"/>
                <a:gd name="T3" fmla="*/ 340 h 359"/>
                <a:gd name="T4" fmla="*/ 464 w 465"/>
                <a:gd name="T5" fmla="*/ 349 h 359"/>
                <a:gd name="T6" fmla="*/ 455 w 465"/>
                <a:gd name="T7" fmla="*/ 358 h 359"/>
                <a:gd name="T8" fmla="*/ 35 w 465"/>
                <a:gd name="T9" fmla="*/ 358 h 359"/>
                <a:gd name="T10" fmla="*/ 0 w 465"/>
                <a:gd name="T11" fmla="*/ 331 h 359"/>
                <a:gd name="T12" fmla="*/ 0 w 465"/>
                <a:gd name="T13" fmla="*/ 27 h 359"/>
                <a:gd name="T14" fmla="*/ 35 w 465"/>
                <a:gd name="T15" fmla="*/ 0 h 359"/>
                <a:gd name="T16" fmla="*/ 455 w 465"/>
                <a:gd name="T17" fmla="*/ 0 h 359"/>
                <a:gd name="T18" fmla="*/ 464 w 465"/>
                <a:gd name="T19" fmla="*/ 9 h 359"/>
                <a:gd name="T20" fmla="*/ 464 w 465"/>
                <a:gd name="T21" fmla="*/ 27 h 359"/>
                <a:gd name="T22" fmla="*/ 392 w 465"/>
                <a:gd name="T23" fmla="*/ 179 h 359"/>
                <a:gd name="T24" fmla="*/ 464 w 465"/>
                <a:gd name="T25" fmla="*/ 331 h 359"/>
                <a:gd name="T26" fmla="*/ 464 w 465"/>
                <a:gd name="T27" fmla="*/ 3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5" h="359">
                  <a:moveTo>
                    <a:pt x="464" y="340"/>
                  </a:moveTo>
                  <a:lnTo>
                    <a:pt x="464" y="340"/>
                  </a:lnTo>
                  <a:lnTo>
                    <a:pt x="464" y="349"/>
                  </a:lnTo>
                  <a:cubicBezTo>
                    <a:pt x="464" y="358"/>
                    <a:pt x="455" y="358"/>
                    <a:pt x="455" y="358"/>
                  </a:cubicBezTo>
                  <a:cubicBezTo>
                    <a:pt x="35" y="358"/>
                    <a:pt x="35" y="358"/>
                    <a:pt x="35" y="358"/>
                  </a:cubicBezTo>
                  <a:cubicBezTo>
                    <a:pt x="17" y="358"/>
                    <a:pt x="0" y="349"/>
                    <a:pt x="0" y="3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9"/>
                    <a:pt x="17" y="0"/>
                    <a:pt x="35" y="0"/>
                  </a:cubicBezTo>
                  <a:cubicBezTo>
                    <a:pt x="455" y="0"/>
                    <a:pt x="455" y="0"/>
                    <a:pt x="455" y="0"/>
                  </a:cubicBezTo>
                  <a:lnTo>
                    <a:pt x="464" y="9"/>
                  </a:lnTo>
                  <a:cubicBezTo>
                    <a:pt x="464" y="18"/>
                    <a:pt x="464" y="18"/>
                    <a:pt x="464" y="27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464" y="331"/>
                    <a:pt x="464" y="331"/>
                    <a:pt x="464" y="331"/>
                  </a:cubicBezTo>
                  <a:cubicBezTo>
                    <a:pt x="464" y="340"/>
                    <a:pt x="464" y="340"/>
                    <a:pt x="464" y="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9" name="Freeform 416">
              <a:extLst>
                <a:ext uri="{FF2B5EF4-FFF2-40B4-BE49-F238E27FC236}">
                  <a16:creationId xmlns="" xmlns:a16="http://schemas.microsoft.com/office/drawing/2014/main" id="{8802AC94-B060-7946-B7D4-0BCFD72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252" y="6303943"/>
              <a:ext cx="6911137" cy="1187924"/>
            </a:xfrm>
            <a:custGeom>
              <a:avLst/>
              <a:gdLst>
                <a:gd name="T0" fmla="*/ 6320 w 6617"/>
                <a:gd name="T1" fmla="*/ 0 h 1137"/>
                <a:gd name="T2" fmla="*/ 6320 w 6617"/>
                <a:gd name="T3" fmla="*/ 0 h 1137"/>
                <a:gd name="T4" fmla="*/ 296 w 6617"/>
                <a:gd name="T5" fmla="*/ 0 h 1137"/>
                <a:gd name="T6" fmla="*/ 215 w 6617"/>
                <a:gd name="T7" fmla="*/ 72 h 1137"/>
                <a:gd name="T8" fmla="*/ 10 w 6617"/>
                <a:gd name="T9" fmla="*/ 1038 h 1137"/>
                <a:gd name="T10" fmla="*/ 90 w 6617"/>
                <a:gd name="T11" fmla="*/ 1136 h 1137"/>
                <a:gd name="T12" fmla="*/ 6526 w 6617"/>
                <a:gd name="T13" fmla="*/ 1136 h 1137"/>
                <a:gd name="T14" fmla="*/ 6607 w 6617"/>
                <a:gd name="T15" fmla="*/ 1038 h 1137"/>
                <a:gd name="T16" fmla="*/ 6410 w 6617"/>
                <a:gd name="T17" fmla="*/ 72 h 1137"/>
                <a:gd name="T18" fmla="*/ 6320 w 6617"/>
                <a:gd name="T19" fmla="*/ 0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17" h="1137">
                  <a:moveTo>
                    <a:pt x="6320" y="0"/>
                  </a:moveTo>
                  <a:lnTo>
                    <a:pt x="6320" y="0"/>
                  </a:lnTo>
                  <a:cubicBezTo>
                    <a:pt x="296" y="0"/>
                    <a:pt x="296" y="0"/>
                    <a:pt x="296" y="0"/>
                  </a:cubicBezTo>
                  <a:cubicBezTo>
                    <a:pt x="251" y="0"/>
                    <a:pt x="224" y="27"/>
                    <a:pt x="215" y="72"/>
                  </a:cubicBezTo>
                  <a:cubicBezTo>
                    <a:pt x="10" y="1038"/>
                    <a:pt x="10" y="1038"/>
                    <a:pt x="10" y="1038"/>
                  </a:cubicBezTo>
                  <a:cubicBezTo>
                    <a:pt x="0" y="1083"/>
                    <a:pt x="36" y="1136"/>
                    <a:pt x="90" y="1136"/>
                  </a:cubicBezTo>
                  <a:cubicBezTo>
                    <a:pt x="6526" y="1136"/>
                    <a:pt x="6526" y="1136"/>
                    <a:pt x="6526" y="1136"/>
                  </a:cubicBezTo>
                  <a:cubicBezTo>
                    <a:pt x="6580" y="1136"/>
                    <a:pt x="6616" y="1083"/>
                    <a:pt x="6607" y="1038"/>
                  </a:cubicBezTo>
                  <a:cubicBezTo>
                    <a:pt x="6410" y="72"/>
                    <a:pt x="6410" y="72"/>
                    <a:pt x="6410" y="72"/>
                  </a:cubicBezTo>
                  <a:cubicBezTo>
                    <a:pt x="6401" y="27"/>
                    <a:pt x="6365" y="0"/>
                    <a:pt x="632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0" name="Freeform 417">
              <a:extLst>
                <a:ext uri="{FF2B5EF4-FFF2-40B4-BE49-F238E27FC236}">
                  <a16:creationId xmlns="" xmlns:a16="http://schemas.microsoft.com/office/drawing/2014/main" id="{64AA82C3-5F97-8C44-81AC-BBC03099C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2908" y="6046099"/>
              <a:ext cx="6367825" cy="4484643"/>
            </a:xfrm>
            <a:custGeom>
              <a:avLst/>
              <a:gdLst>
                <a:gd name="T0" fmla="*/ 4162 w 6097"/>
                <a:gd name="T1" fmla="*/ 1431 h 4297"/>
                <a:gd name="T2" fmla="*/ 4162 w 6097"/>
                <a:gd name="T3" fmla="*/ 1431 h 4297"/>
                <a:gd name="T4" fmla="*/ 3134 w 6097"/>
                <a:gd name="T5" fmla="*/ 54 h 4297"/>
                <a:gd name="T6" fmla="*/ 2973 w 6097"/>
                <a:gd name="T7" fmla="*/ 54 h 4297"/>
                <a:gd name="T8" fmla="*/ 1934 w 6097"/>
                <a:gd name="T9" fmla="*/ 1431 h 4297"/>
                <a:gd name="T10" fmla="*/ 0 w 6097"/>
                <a:gd name="T11" fmla="*/ 1431 h 4297"/>
                <a:gd name="T12" fmla="*/ 0 w 6097"/>
                <a:gd name="T13" fmla="*/ 4099 h 4297"/>
                <a:gd name="T14" fmla="*/ 197 w 6097"/>
                <a:gd name="T15" fmla="*/ 4296 h 4297"/>
                <a:gd name="T16" fmla="*/ 5899 w 6097"/>
                <a:gd name="T17" fmla="*/ 4296 h 4297"/>
                <a:gd name="T18" fmla="*/ 6096 w 6097"/>
                <a:gd name="T19" fmla="*/ 4099 h 4297"/>
                <a:gd name="T20" fmla="*/ 6096 w 6097"/>
                <a:gd name="T21" fmla="*/ 1431 h 4297"/>
                <a:gd name="T22" fmla="*/ 4162 w 6097"/>
                <a:gd name="T23" fmla="*/ 1431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97" h="4297">
                  <a:moveTo>
                    <a:pt x="4162" y="1431"/>
                  </a:moveTo>
                  <a:lnTo>
                    <a:pt x="4162" y="1431"/>
                  </a:lnTo>
                  <a:cubicBezTo>
                    <a:pt x="3134" y="54"/>
                    <a:pt x="3134" y="54"/>
                    <a:pt x="3134" y="54"/>
                  </a:cubicBezTo>
                  <a:cubicBezTo>
                    <a:pt x="3089" y="0"/>
                    <a:pt x="3009" y="0"/>
                    <a:pt x="2973" y="54"/>
                  </a:cubicBezTo>
                  <a:cubicBezTo>
                    <a:pt x="1934" y="1431"/>
                    <a:pt x="1934" y="1431"/>
                    <a:pt x="1934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4099"/>
                    <a:pt x="0" y="4099"/>
                    <a:pt x="0" y="4099"/>
                  </a:cubicBezTo>
                  <a:cubicBezTo>
                    <a:pt x="0" y="4207"/>
                    <a:pt x="90" y="4296"/>
                    <a:pt x="197" y="4296"/>
                  </a:cubicBezTo>
                  <a:cubicBezTo>
                    <a:pt x="5899" y="4296"/>
                    <a:pt x="5899" y="4296"/>
                    <a:pt x="5899" y="4296"/>
                  </a:cubicBezTo>
                  <a:cubicBezTo>
                    <a:pt x="6007" y="4296"/>
                    <a:pt x="6096" y="4207"/>
                    <a:pt x="6096" y="4099"/>
                  </a:cubicBezTo>
                  <a:cubicBezTo>
                    <a:pt x="6096" y="1431"/>
                    <a:pt x="6096" y="1431"/>
                    <a:pt x="6096" y="1431"/>
                  </a:cubicBezTo>
                  <a:lnTo>
                    <a:pt x="4162" y="1431"/>
                  </a:ln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1" name="Freeform 418">
              <a:extLst>
                <a:ext uri="{FF2B5EF4-FFF2-40B4-BE49-F238E27FC236}">
                  <a16:creationId xmlns="" xmlns:a16="http://schemas.microsoft.com/office/drawing/2014/main" id="{66976E3C-69EB-1942-8B9A-AC40AC710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3797" y="6672291"/>
              <a:ext cx="681445" cy="672236"/>
            </a:xfrm>
            <a:custGeom>
              <a:avLst/>
              <a:gdLst>
                <a:gd name="T0" fmla="*/ 331 w 654"/>
                <a:gd name="T1" fmla="*/ 643 h 644"/>
                <a:gd name="T2" fmla="*/ 331 w 654"/>
                <a:gd name="T3" fmla="*/ 643 h 644"/>
                <a:gd name="T4" fmla="*/ 98 w 654"/>
                <a:gd name="T5" fmla="*/ 545 h 644"/>
                <a:gd name="T6" fmla="*/ 0 w 654"/>
                <a:gd name="T7" fmla="*/ 322 h 644"/>
                <a:gd name="T8" fmla="*/ 98 w 654"/>
                <a:gd name="T9" fmla="*/ 89 h 644"/>
                <a:gd name="T10" fmla="*/ 331 w 654"/>
                <a:gd name="T11" fmla="*/ 0 h 644"/>
                <a:gd name="T12" fmla="*/ 554 w 654"/>
                <a:gd name="T13" fmla="*/ 89 h 644"/>
                <a:gd name="T14" fmla="*/ 653 w 654"/>
                <a:gd name="T15" fmla="*/ 322 h 644"/>
                <a:gd name="T16" fmla="*/ 554 w 654"/>
                <a:gd name="T17" fmla="*/ 545 h 644"/>
                <a:gd name="T18" fmla="*/ 331 w 654"/>
                <a:gd name="T19" fmla="*/ 643 h 644"/>
                <a:gd name="T20" fmla="*/ 331 w 654"/>
                <a:gd name="T21" fmla="*/ 35 h 644"/>
                <a:gd name="T22" fmla="*/ 331 w 654"/>
                <a:gd name="T23" fmla="*/ 35 h 644"/>
                <a:gd name="T24" fmla="*/ 125 w 654"/>
                <a:gd name="T25" fmla="*/ 125 h 644"/>
                <a:gd name="T26" fmla="*/ 45 w 654"/>
                <a:gd name="T27" fmla="*/ 322 h 644"/>
                <a:gd name="T28" fmla="*/ 125 w 654"/>
                <a:gd name="T29" fmla="*/ 518 h 644"/>
                <a:gd name="T30" fmla="*/ 331 w 654"/>
                <a:gd name="T31" fmla="*/ 599 h 644"/>
                <a:gd name="T32" fmla="*/ 527 w 654"/>
                <a:gd name="T33" fmla="*/ 518 h 644"/>
                <a:gd name="T34" fmla="*/ 608 w 654"/>
                <a:gd name="T35" fmla="*/ 322 h 644"/>
                <a:gd name="T36" fmla="*/ 527 w 654"/>
                <a:gd name="T37" fmla="*/ 125 h 644"/>
                <a:gd name="T38" fmla="*/ 331 w 654"/>
                <a:gd name="T39" fmla="*/ 3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4" h="644">
                  <a:moveTo>
                    <a:pt x="331" y="643"/>
                  </a:moveTo>
                  <a:lnTo>
                    <a:pt x="331" y="643"/>
                  </a:lnTo>
                  <a:cubicBezTo>
                    <a:pt x="242" y="643"/>
                    <a:pt x="161" y="607"/>
                    <a:pt x="98" y="545"/>
                  </a:cubicBezTo>
                  <a:cubicBezTo>
                    <a:pt x="36" y="491"/>
                    <a:pt x="0" y="402"/>
                    <a:pt x="0" y="322"/>
                  </a:cubicBezTo>
                  <a:cubicBezTo>
                    <a:pt x="0" y="232"/>
                    <a:pt x="36" y="152"/>
                    <a:pt x="98" y="89"/>
                  </a:cubicBezTo>
                  <a:cubicBezTo>
                    <a:pt x="161" y="27"/>
                    <a:pt x="242" y="0"/>
                    <a:pt x="331" y="0"/>
                  </a:cubicBezTo>
                  <a:cubicBezTo>
                    <a:pt x="412" y="0"/>
                    <a:pt x="491" y="27"/>
                    <a:pt x="554" y="89"/>
                  </a:cubicBezTo>
                  <a:cubicBezTo>
                    <a:pt x="617" y="152"/>
                    <a:pt x="653" y="232"/>
                    <a:pt x="653" y="322"/>
                  </a:cubicBezTo>
                  <a:cubicBezTo>
                    <a:pt x="653" y="402"/>
                    <a:pt x="617" y="491"/>
                    <a:pt x="554" y="545"/>
                  </a:cubicBezTo>
                  <a:cubicBezTo>
                    <a:pt x="491" y="607"/>
                    <a:pt x="412" y="643"/>
                    <a:pt x="331" y="643"/>
                  </a:cubicBezTo>
                  <a:close/>
                  <a:moveTo>
                    <a:pt x="331" y="35"/>
                  </a:moveTo>
                  <a:lnTo>
                    <a:pt x="331" y="35"/>
                  </a:lnTo>
                  <a:cubicBezTo>
                    <a:pt x="251" y="35"/>
                    <a:pt x="179" y="71"/>
                    <a:pt x="125" y="125"/>
                  </a:cubicBezTo>
                  <a:cubicBezTo>
                    <a:pt x="72" y="179"/>
                    <a:pt x="45" y="241"/>
                    <a:pt x="45" y="322"/>
                  </a:cubicBezTo>
                  <a:cubicBezTo>
                    <a:pt x="45" y="394"/>
                    <a:pt x="72" y="464"/>
                    <a:pt x="125" y="518"/>
                  </a:cubicBezTo>
                  <a:cubicBezTo>
                    <a:pt x="179" y="572"/>
                    <a:pt x="251" y="599"/>
                    <a:pt x="331" y="599"/>
                  </a:cubicBezTo>
                  <a:cubicBezTo>
                    <a:pt x="403" y="599"/>
                    <a:pt x="473" y="572"/>
                    <a:pt x="527" y="518"/>
                  </a:cubicBezTo>
                  <a:cubicBezTo>
                    <a:pt x="581" y="464"/>
                    <a:pt x="608" y="394"/>
                    <a:pt x="608" y="322"/>
                  </a:cubicBezTo>
                  <a:cubicBezTo>
                    <a:pt x="608" y="241"/>
                    <a:pt x="581" y="179"/>
                    <a:pt x="527" y="125"/>
                  </a:cubicBezTo>
                  <a:cubicBezTo>
                    <a:pt x="473" y="71"/>
                    <a:pt x="403" y="35"/>
                    <a:pt x="331" y="3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2" name="Freeform 419">
              <a:extLst>
                <a:ext uri="{FF2B5EF4-FFF2-40B4-BE49-F238E27FC236}">
                  <a16:creationId xmlns="" xmlns:a16="http://schemas.microsoft.com/office/drawing/2014/main" id="{108012C4-259C-1543-850B-B79720298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7971" y="6810422"/>
              <a:ext cx="345325" cy="216403"/>
            </a:xfrm>
            <a:custGeom>
              <a:avLst/>
              <a:gdLst>
                <a:gd name="T0" fmla="*/ 321 w 331"/>
                <a:gd name="T1" fmla="*/ 36 h 207"/>
                <a:gd name="T2" fmla="*/ 321 w 331"/>
                <a:gd name="T3" fmla="*/ 36 h 207"/>
                <a:gd name="T4" fmla="*/ 161 w 331"/>
                <a:gd name="T5" fmla="*/ 197 h 207"/>
                <a:gd name="T6" fmla="*/ 143 w 331"/>
                <a:gd name="T7" fmla="*/ 206 h 207"/>
                <a:gd name="T8" fmla="*/ 27 w 331"/>
                <a:gd name="T9" fmla="*/ 206 h 207"/>
                <a:gd name="T10" fmla="*/ 0 w 331"/>
                <a:gd name="T11" fmla="*/ 188 h 207"/>
                <a:gd name="T12" fmla="*/ 27 w 331"/>
                <a:gd name="T13" fmla="*/ 161 h 207"/>
                <a:gd name="T14" fmla="*/ 134 w 331"/>
                <a:gd name="T15" fmla="*/ 161 h 207"/>
                <a:gd name="T16" fmla="*/ 294 w 331"/>
                <a:gd name="T17" fmla="*/ 9 h 207"/>
                <a:gd name="T18" fmla="*/ 321 w 331"/>
                <a:gd name="T19" fmla="*/ 9 h 207"/>
                <a:gd name="T20" fmla="*/ 321 w 331"/>
                <a:gd name="T21" fmla="*/ 3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207">
                  <a:moveTo>
                    <a:pt x="321" y="36"/>
                  </a:moveTo>
                  <a:lnTo>
                    <a:pt x="321" y="36"/>
                  </a:lnTo>
                  <a:cubicBezTo>
                    <a:pt x="161" y="197"/>
                    <a:pt x="161" y="197"/>
                    <a:pt x="161" y="197"/>
                  </a:cubicBezTo>
                  <a:cubicBezTo>
                    <a:pt x="161" y="206"/>
                    <a:pt x="152" y="206"/>
                    <a:pt x="143" y="206"/>
                  </a:cubicBezTo>
                  <a:cubicBezTo>
                    <a:pt x="27" y="206"/>
                    <a:pt x="27" y="206"/>
                    <a:pt x="27" y="206"/>
                  </a:cubicBezTo>
                  <a:cubicBezTo>
                    <a:pt x="9" y="206"/>
                    <a:pt x="0" y="197"/>
                    <a:pt x="0" y="188"/>
                  </a:cubicBezTo>
                  <a:cubicBezTo>
                    <a:pt x="0" y="170"/>
                    <a:pt x="9" y="161"/>
                    <a:pt x="27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303" y="0"/>
                    <a:pt x="312" y="0"/>
                    <a:pt x="321" y="9"/>
                  </a:cubicBezTo>
                  <a:cubicBezTo>
                    <a:pt x="330" y="9"/>
                    <a:pt x="330" y="27"/>
                    <a:pt x="321" y="3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3" name="Freeform 420">
              <a:extLst>
                <a:ext uri="{FF2B5EF4-FFF2-40B4-BE49-F238E27FC236}">
                  <a16:creationId xmlns="" xmlns:a16="http://schemas.microsoft.com/office/drawing/2014/main" id="{D4E3292B-2CBF-0143-964B-25FD436AC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5521" y="9098785"/>
              <a:ext cx="842599" cy="1385913"/>
            </a:xfrm>
            <a:custGeom>
              <a:avLst/>
              <a:gdLst>
                <a:gd name="T0" fmla="*/ 805 w 806"/>
                <a:gd name="T1" fmla="*/ 1325 h 1326"/>
                <a:gd name="T2" fmla="*/ 805 w 806"/>
                <a:gd name="T3" fmla="*/ 1325 h 1326"/>
                <a:gd name="T4" fmla="*/ 0 w 806"/>
                <a:gd name="T5" fmla="*/ 1325 h 1326"/>
                <a:gd name="T6" fmla="*/ 0 w 806"/>
                <a:gd name="T7" fmla="*/ 99 h 1326"/>
                <a:gd name="T8" fmla="*/ 99 w 806"/>
                <a:gd name="T9" fmla="*/ 0 h 1326"/>
                <a:gd name="T10" fmla="*/ 698 w 806"/>
                <a:gd name="T11" fmla="*/ 0 h 1326"/>
                <a:gd name="T12" fmla="*/ 805 w 806"/>
                <a:gd name="T13" fmla="*/ 99 h 1326"/>
                <a:gd name="T14" fmla="*/ 805 w 806"/>
                <a:gd name="T15" fmla="*/ 132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6" h="1326">
                  <a:moveTo>
                    <a:pt x="805" y="1325"/>
                  </a:moveTo>
                  <a:lnTo>
                    <a:pt x="805" y="1325"/>
                  </a:lnTo>
                  <a:cubicBezTo>
                    <a:pt x="0" y="1325"/>
                    <a:pt x="0" y="1325"/>
                    <a:pt x="0" y="1325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45"/>
                    <a:pt x="45" y="0"/>
                    <a:pt x="99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51" y="0"/>
                    <a:pt x="805" y="45"/>
                    <a:pt x="805" y="99"/>
                  </a:cubicBezTo>
                  <a:lnTo>
                    <a:pt x="805" y="1325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4" name="Freeform 421">
              <a:extLst>
                <a:ext uri="{FF2B5EF4-FFF2-40B4-BE49-F238E27FC236}">
                  <a16:creationId xmlns="" xmlns:a16="http://schemas.microsoft.com/office/drawing/2014/main" id="{D20AD59B-7DFD-A648-A24A-8314B646B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872" y="7989137"/>
              <a:ext cx="635401" cy="635401"/>
            </a:xfrm>
            <a:custGeom>
              <a:avLst/>
              <a:gdLst>
                <a:gd name="T0" fmla="*/ 564 w 610"/>
                <a:gd name="T1" fmla="*/ 609 h 610"/>
                <a:gd name="T2" fmla="*/ 564 w 610"/>
                <a:gd name="T3" fmla="*/ 609 h 610"/>
                <a:gd name="T4" fmla="*/ 45 w 610"/>
                <a:gd name="T5" fmla="*/ 609 h 610"/>
                <a:gd name="T6" fmla="*/ 0 w 610"/>
                <a:gd name="T7" fmla="*/ 564 h 610"/>
                <a:gd name="T8" fmla="*/ 0 w 610"/>
                <a:gd name="T9" fmla="*/ 45 h 610"/>
                <a:gd name="T10" fmla="*/ 45 w 610"/>
                <a:gd name="T11" fmla="*/ 0 h 610"/>
                <a:gd name="T12" fmla="*/ 564 w 610"/>
                <a:gd name="T13" fmla="*/ 0 h 610"/>
                <a:gd name="T14" fmla="*/ 609 w 610"/>
                <a:gd name="T15" fmla="*/ 45 h 610"/>
                <a:gd name="T16" fmla="*/ 609 w 610"/>
                <a:gd name="T17" fmla="*/ 564 h 610"/>
                <a:gd name="T18" fmla="*/ 564 w 610"/>
                <a:gd name="T19" fmla="*/ 60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0" h="610">
                  <a:moveTo>
                    <a:pt x="564" y="609"/>
                  </a:moveTo>
                  <a:lnTo>
                    <a:pt x="564" y="609"/>
                  </a:lnTo>
                  <a:cubicBezTo>
                    <a:pt x="45" y="609"/>
                    <a:pt x="45" y="609"/>
                    <a:pt x="45" y="609"/>
                  </a:cubicBezTo>
                  <a:cubicBezTo>
                    <a:pt x="18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18" y="0"/>
                    <a:pt x="45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09" y="18"/>
                    <a:pt x="609" y="45"/>
                  </a:cubicBezTo>
                  <a:cubicBezTo>
                    <a:pt x="609" y="564"/>
                    <a:pt x="609" y="564"/>
                    <a:pt x="609" y="564"/>
                  </a:cubicBezTo>
                  <a:cubicBezTo>
                    <a:pt x="609" y="591"/>
                    <a:pt x="591" y="609"/>
                    <a:pt x="564" y="60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5" name="Freeform 422">
              <a:extLst>
                <a:ext uri="{FF2B5EF4-FFF2-40B4-BE49-F238E27FC236}">
                  <a16:creationId xmlns="" xmlns:a16="http://schemas.microsoft.com/office/drawing/2014/main" id="{CBE532B3-33DA-7647-997E-5DD9C30F7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9543" y="7989137"/>
              <a:ext cx="644610" cy="635401"/>
            </a:xfrm>
            <a:custGeom>
              <a:avLst/>
              <a:gdLst>
                <a:gd name="T0" fmla="*/ 565 w 619"/>
                <a:gd name="T1" fmla="*/ 609 h 610"/>
                <a:gd name="T2" fmla="*/ 565 w 619"/>
                <a:gd name="T3" fmla="*/ 609 h 610"/>
                <a:gd name="T4" fmla="*/ 54 w 619"/>
                <a:gd name="T5" fmla="*/ 609 h 610"/>
                <a:gd name="T6" fmla="*/ 0 w 619"/>
                <a:gd name="T7" fmla="*/ 564 h 610"/>
                <a:gd name="T8" fmla="*/ 0 w 619"/>
                <a:gd name="T9" fmla="*/ 45 h 610"/>
                <a:gd name="T10" fmla="*/ 54 w 619"/>
                <a:gd name="T11" fmla="*/ 0 h 610"/>
                <a:gd name="T12" fmla="*/ 565 w 619"/>
                <a:gd name="T13" fmla="*/ 0 h 610"/>
                <a:gd name="T14" fmla="*/ 618 w 619"/>
                <a:gd name="T15" fmla="*/ 45 h 610"/>
                <a:gd name="T16" fmla="*/ 618 w 619"/>
                <a:gd name="T17" fmla="*/ 564 h 610"/>
                <a:gd name="T18" fmla="*/ 565 w 619"/>
                <a:gd name="T19" fmla="*/ 60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610">
                  <a:moveTo>
                    <a:pt x="565" y="609"/>
                  </a:moveTo>
                  <a:lnTo>
                    <a:pt x="565" y="609"/>
                  </a:lnTo>
                  <a:cubicBezTo>
                    <a:pt x="54" y="609"/>
                    <a:pt x="54" y="609"/>
                    <a:pt x="54" y="609"/>
                  </a:cubicBezTo>
                  <a:cubicBezTo>
                    <a:pt x="27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27" y="0"/>
                    <a:pt x="54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0" y="0"/>
                    <a:pt x="618" y="18"/>
                    <a:pt x="618" y="45"/>
                  </a:cubicBezTo>
                  <a:cubicBezTo>
                    <a:pt x="618" y="564"/>
                    <a:pt x="618" y="564"/>
                    <a:pt x="618" y="564"/>
                  </a:cubicBezTo>
                  <a:cubicBezTo>
                    <a:pt x="618" y="591"/>
                    <a:pt x="600" y="609"/>
                    <a:pt x="565" y="60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6" name="Freeform 423">
              <a:extLst>
                <a:ext uri="{FF2B5EF4-FFF2-40B4-BE49-F238E27FC236}">
                  <a16:creationId xmlns="" xmlns:a16="http://schemas.microsoft.com/office/drawing/2014/main" id="{06EE5349-A643-AA4F-9B39-A9B74D6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1424" y="7989137"/>
              <a:ext cx="644610" cy="635401"/>
            </a:xfrm>
            <a:custGeom>
              <a:avLst/>
              <a:gdLst>
                <a:gd name="T0" fmla="*/ 563 w 618"/>
                <a:gd name="T1" fmla="*/ 609 h 610"/>
                <a:gd name="T2" fmla="*/ 563 w 618"/>
                <a:gd name="T3" fmla="*/ 609 h 610"/>
                <a:gd name="T4" fmla="*/ 54 w 618"/>
                <a:gd name="T5" fmla="*/ 609 h 610"/>
                <a:gd name="T6" fmla="*/ 0 w 618"/>
                <a:gd name="T7" fmla="*/ 564 h 610"/>
                <a:gd name="T8" fmla="*/ 0 w 618"/>
                <a:gd name="T9" fmla="*/ 45 h 610"/>
                <a:gd name="T10" fmla="*/ 54 w 618"/>
                <a:gd name="T11" fmla="*/ 0 h 610"/>
                <a:gd name="T12" fmla="*/ 563 w 618"/>
                <a:gd name="T13" fmla="*/ 0 h 610"/>
                <a:gd name="T14" fmla="*/ 617 w 618"/>
                <a:gd name="T15" fmla="*/ 45 h 610"/>
                <a:gd name="T16" fmla="*/ 617 w 618"/>
                <a:gd name="T17" fmla="*/ 564 h 610"/>
                <a:gd name="T18" fmla="*/ 563 w 618"/>
                <a:gd name="T19" fmla="*/ 60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8" h="610">
                  <a:moveTo>
                    <a:pt x="563" y="609"/>
                  </a:moveTo>
                  <a:lnTo>
                    <a:pt x="563" y="609"/>
                  </a:lnTo>
                  <a:cubicBezTo>
                    <a:pt x="54" y="609"/>
                    <a:pt x="54" y="609"/>
                    <a:pt x="54" y="609"/>
                  </a:cubicBezTo>
                  <a:cubicBezTo>
                    <a:pt x="27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27" y="0"/>
                    <a:pt x="54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590" y="0"/>
                    <a:pt x="617" y="18"/>
                    <a:pt x="617" y="45"/>
                  </a:cubicBezTo>
                  <a:cubicBezTo>
                    <a:pt x="617" y="564"/>
                    <a:pt x="617" y="564"/>
                    <a:pt x="617" y="564"/>
                  </a:cubicBezTo>
                  <a:cubicBezTo>
                    <a:pt x="617" y="591"/>
                    <a:pt x="590" y="609"/>
                    <a:pt x="563" y="60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7" name="Freeform 424">
              <a:extLst>
                <a:ext uri="{FF2B5EF4-FFF2-40B4-BE49-F238E27FC236}">
                  <a16:creationId xmlns="" xmlns:a16="http://schemas.microsoft.com/office/drawing/2014/main" id="{1D917C73-0F7C-AF44-B265-80DCF7752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697" y="7989137"/>
              <a:ext cx="644610" cy="635401"/>
            </a:xfrm>
            <a:custGeom>
              <a:avLst/>
              <a:gdLst>
                <a:gd name="T0" fmla="*/ 564 w 619"/>
                <a:gd name="T1" fmla="*/ 609 h 610"/>
                <a:gd name="T2" fmla="*/ 564 w 619"/>
                <a:gd name="T3" fmla="*/ 609 h 610"/>
                <a:gd name="T4" fmla="*/ 54 w 619"/>
                <a:gd name="T5" fmla="*/ 609 h 610"/>
                <a:gd name="T6" fmla="*/ 0 w 619"/>
                <a:gd name="T7" fmla="*/ 564 h 610"/>
                <a:gd name="T8" fmla="*/ 0 w 619"/>
                <a:gd name="T9" fmla="*/ 45 h 610"/>
                <a:gd name="T10" fmla="*/ 54 w 619"/>
                <a:gd name="T11" fmla="*/ 0 h 610"/>
                <a:gd name="T12" fmla="*/ 564 w 619"/>
                <a:gd name="T13" fmla="*/ 0 h 610"/>
                <a:gd name="T14" fmla="*/ 618 w 619"/>
                <a:gd name="T15" fmla="*/ 45 h 610"/>
                <a:gd name="T16" fmla="*/ 618 w 619"/>
                <a:gd name="T17" fmla="*/ 564 h 610"/>
                <a:gd name="T18" fmla="*/ 564 w 619"/>
                <a:gd name="T19" fmla="*/ 60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610">
                  <a:moveTo>
                    <a:pt x="564" y="609"/>
                  </a:moveTo>
                  <a:lnTo>
                    <a:pt x="564" y="609"/>
                  </a:lnTo>
                  <a:cubicBezTo>
                    <a:pt x="54" y="609"/>
                    <a:pt x="54" y="609"/>
                    <a:pt x="54" y="609"/>
                  </a:cubicBezTo>
                  <a:cubicBezTo>
                    <a:pt x="18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18" y="0"/>
                    <a:pt x="54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18" y="18"/>
                    <a:pt x="618" y="45"/>
                  </a:cubicBezTo>
                  <a:cubicBezTo>
                    <a:pt x="618" y="564"/>
                    <a:pt x="618" y="564"/>
                    <a:pt x="618" y="564"/>
                  </a:cubicBezTo>
                  <a:cubicBezTo>
                    <a:pt x="618" y="591"/>
                    <a:pt x="591" y="609"/>
                    <a:pt x="564" y="60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8" name="Freeform 425">
              <a:extLst>
                <a:ext uri="{FF2B5EF4-FFF2-40B4-BE49-F238E27FC236}">
                  <a16:creationId xmlns="" xmlns:a16="http://schemas.microsoft.com/office/drawing/2014/main" id="{DC9512DC-A761-9948-9023-C9BADD882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0578" y="7989137"/>
              <a:ext cx="644610" cy="635401"/>
            </a:xfrm>
            <a:custGeom>
              <a:avLst/>
              <a:gdLst>
                <a:gd name="T0" fmla="*/ 564 w 619"/>
                <a:gd name="T1" fmla="*/ 609 h 610"/>
                <a:gd name="T2" fmla="*/ 564 w 619"/>
                <a:gd name="T3" fmla="*/ 609 h 610"/>
                <a:gd name="T4" fmla="*/ 45 w 619"/>
                <a:gd name="T5" fmla="*/ 609 h 610"/>
                <a:gd name="T6" fmla="*/ 0 w 619"/>
                <a:gd name="T7" fmla="*/ 564 h 610"/>
                <a:gd name="T8" fmla="*/ 0 w 619"/>
                <a:gd name="T9" fmla="*/ 45 h 610"/>
                <a:gd name="T10" fmla="*/ 45 w 619"/>
                <a:gd name="T11" fmla="*/ 0 h 610"/>
                <a:gd name="T12" fmla="*/ 564 w 619"/>
                <a:gd name="T13" fmla="*/ 0 h 610"/>
                <a:gd name="T14" fmla="*/ 618 w 619"/>
                <a:gd name="T15" fmla="*/ 45 h 610"/>
                <a:gd name="T16" fmla="*/ 618 w 619"/>
                <a:gd name="T17" fmla="*/ 564 h 610"/>
                <a:gd name="T18" fmla="*/ 564 w 619"/>
                <a:gd name="T19" fmla="*/ 60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610">
                  <a:moveTo>
                    <a:pt x="564" y="609"/>
                  </a:moveTo>
                  <a:lnTo>
                    <a:pt x="564" y="609"/>
                  </a:lnTo>
                  <a:cubicBezTo>
                    <a:pt x="45" y="609"/>
                    <a:pt x="45" y="609"/>
                    <a:pt x="45" y="609"/>
                  </a:cubicBezTo>
                  <a:cubicBezTo>
                    <a:pt x="18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18" y="0"/>
                    <a:pt x="45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18" y="18"/>
                    <a:pt x="618" y="45"/>
                  </a:cubicBezTo>
                  <a:cubicBezTo>
                    <a:pt x="618" y="564"/>
                    <a:pt x="618" y="564"/>
                    <a:pt x="618" y="564"/>
                  </a:cubicBezTo>
                  <a:cubicBezTo>
                    <a:pt x="618" y="591"/>
                    <a:pt x="591" y="609"/>
                    <a:pt x="564" y="60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9" name="Freeform 426">
              <a:extLst>
                <a:ext uri="{FF2B5EF4-FFF2-40B4-BE49-F238E27FC236}">
                  <a16:creationId xmlns="" xmlns:a16="http://schemas.microsoft.com/office/drawing/2014/main" id="{ACA566BA-208A-E942-ABA5-69890C967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872" y="9089577"/>
              <a:ext cx="635401" cy="644610"/>
            </a:xfrm>
            <a:custGeom>
              <a:avLst/>
              <a:gdLst>
                <a:gd name="T0" fmla="*/ 564 w 610"/>
                <a:gd name="T1" fmla="*/ 617 h 618"/>
                <a:gd name="T2" fmla="*/ 564 w 610"/>
                <a:gd name="T3" fmla="*/ 617 h 618"/>
                <a:gd name="T4" fmla="*/ 45 w 610"/>
                <a:gd name="T5" fmla="*/ 617 h 618"/>
                <a:gd name="T6" fmla="*/ 0 w 610"/>
                <a:gd name="T7" fmla="*/ 563 h 618"/>
                <a:gd name="T8" fmla="*/ 0 w 610"/>
                <a:gd name="T9" fmla="*/ 53 h 618"/>
                <a:gd name="T10" fmla="*/ 45 w 610"/>
                <a:gd name="T11" fmla="*/ 0 h 618"/>
                <a:gd name="T12" fmla="*/ 564 w 610"/>
                <a:gd name="T13" fmla="*/ 0 h 618"/>
                <a:gd name="T14" fmla="*/ 609 w 610"/>
                <a:gd name="T15" fmla="*/ 53 h 618"/>
                <a:gd name="T16" fmla="*/ 609 w 610"/>
                <a:gd name="T17" fmla="*/ 563 h 618"/>
                <a:gd name="T18" fmla="*/ 564 w 610"/>
                <a:gd name="T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0" h="618">
                  <a:moveTo>
                    <a:pt x="564" y="617"/>
                  </a:moveTo>
                  <a:lnTo>
                    <a:pt x="564" y="617"/>
                  </a:lnTo>
                  <a:cubicBezTo>
                    <a:pt x="45" y="617"/>
                    <a:pt x="45" y="617"/>
                    <a:pt x="45" y="617"/>
                  </a:cubicBezTo>
                  <a:cubicBezTo>
                    <a:pt x="18" y="617"/>
                    <a:pt x="0" y="599"/>
                    <a:pt x="0" y="56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6"/>
                    <a:pt x="18" y="0"/>
                    <a:pt x="45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09" y="26"/>
                    <a:pt x="609" y="53"/>
                  </a:cubicBezTo>
                  <a:cubicBezTo>
                    <a:pt x="609" y="563"/>
                    <a:pt x="609" y="563"/>
                    <a:pt x="609" y="563"/>
                  </a:cubicBezTo>
                  <a:cubicBezTo>
                    <a:pt x="609" y="599"/>
                    <a:pt x="591" y="617"/>
                    <a:pt x="564" y="61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0" name="Freeform 427">
              <a:extLst>
                <a:ext uri="{FF2B5EF4-FFF2-40B4-BE49-F238E27FC236}">
                  <a16:creationId xmlns="" xmlns:a16="http://schemas.microsoft.com/office/drawing/2014/main" id="{7F0A981F-D2DC-6C48-8D11-A39D1DD0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9543" y="9089577"/>
              <a:ext cx="644610" cy="644610"/>
            </a:xfrm>
            <a:custGeom>
              <a:avLst/>
              <a:gdLst>
                <a:gd name="T0" fmla="*/ 565 w 619"/>
                <a:gd name="T1" fmla="*/ 617 h 618"/>
                <a:gd name="T2" fmla="*/ 565 w 619"/>
                <a:gd name="T3" fmla="*/ 617 h 618"/>
                <a:gd name="T4" fmla="*/ 54 w 619"/>
                <a:gd name="T5" fmla="*/ 617 h 618"/>
                <a:gd name="T6" fmla="*/ 0 w 619"/>
                <a:gd name="T7" fmla="*/ 563 h 618"/>
                <a:gd name="T8" fmla="*/ 0 w 619"/>
                <a:gd name="T9" fmla="*/ 53 h 618"/>
                <a:gd name="T10" fmla="*/ 54 w 619"/>
                <a:gd name="T11" fmla="*/ 0 h 618"/>
                <a:gd name="T12" fmla="*/ 565 w 619"/>
                <a:gd name="T13" fmla="*/ 0 h 618"/>
                <a:gd name="T14" fmla="*/ 618 w 619"/>
                <a:gd name="T15" fmla="*/ 53 h 618"/>
                <a:gd name="T16" fmla="*/ 618 w 619"/>
                <a:gd name="T17" fmla="*/ 563 h 618"/>
                <a:gd name="T18" fmla="*/ 565 w 619"/>
                <a:gd name="T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618">
                  <a:moveTo>
                    <a:pt x="565" y="617"/>
                  </a:moveTo>
                  <a:lnTo>
                    <a:pt x="565" y="617"/>
                  </a:lnTo>
                  <a:cubicBezTo>
                    <a:pt x="54" y="617"/>
                    <a:pt x="54" y="617"/>
                    <a:pt x="54" y="617"/>
                  </a:cubicBezTo>
                  <a:cubicBezTo>
                    <a:pt x="27" y="617"/>
                    <a:pt x="0" y="599"/>
                    <a:pt x="0" y="56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6"/>
                    <a:pt x="27" y="0"/>
                    <a:pt x="54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0" y="0"/>
                    <a:pt x="618" y="26"/>
                    <a:pt x="618" y="53"/>
                  </a:cubicBezTo>
                  <a:cubicBezTo>
                    <a:pt x="618" y="563"/>
                    <a:pt x="618" y="563"/>
                    <a:pt x="618" y="563"/>
                  </a:cubicBezTo>
                  <a:cubicBezTo>
                    <a:pt x="618" y="599"/>
                    <a:pt x="600" y="617"/>
                    <a:pt x="565" y="61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" name="Freeform 428">
              <a:extLst>
                <a:ext uri="{FF2B5EF4-FFF2-40B4-BE49-F238E27FC236}">
                  <a16:creationId xmlns="" xmlns:a16="http://schemas.microsoft.com/office/drawing/2014/main" id="{9001FAE9-6EAF-CF4A-ABBB-2E64F250D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697" y="9089577"/>
              <a:ext cx="644610" cy="644610"/>
            </a:xfrm>
            <a:custGeom>
              <a:avLst/>
              <a:gdLst>
                <a:gd name="T0" fmla="*/ 564 w 619"/>
                <a:gd name="T1" fmla="*/ 617 h 618"/>
                <a:gd name="T2" fmla="*/ 564 w 619"/>
                <a:gd name="T3" fmla="*/ 617 h 618"/>
                <a:gd name="T4" fmla="*/ 54 w 619"/>
                <a:gd name="T5" fmla="*/ 617 h 618"/>
                <a:gd name="T6" fmla="*/ 0 w 619"/>
                <a:gd name="T7" fmla="*/ 563 h 618"/>
                <a:gd name="T8" fmla="*/ 0 w 619"/>
                <a:gd name="T9" fmla="*/ 53 h 618"/>
                <a:gd name="T10" fmla="*/ 54 w 619"/>
                <a:gd name="T11" fmla="*/ 0 h 618"/>
                <a:gd name="T12" fmla="*/ 564 w 619"/>
                <a:gd name="T13" fmla="*/ 0 h 618"/>
                <a:gd name="T14" fmla="*/ 618 w 619"/>
                <a:gd name="T15" fmla="*/ 53 h 618"/>
                <a:gd name="T16" fmla="*/ 618 w 619"/>
                <a:gd name="T17" fmla="*/ 563 h 618"/>
                <a:gd name="T18" fmla="*/ 564 w 619"/>
                <a:gd name="T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618">
                  <a:moveTo>
                    <a:pt x="564" y="617"/>
                  </a:moveTo>
                  <a:lnTo>
                    <a:pt x="564" y="617"/>
                  </a:lnTo>
                  <a:cubicBezTo>
                    <a:pt x="54" y="617"/>
                    <a:pt x="54" y="617"/>
                    <a:pt x="54" y="617"/>
                  </a:cubicBezTo>
                  <a:cubicBezTo>
                    <a:pt x="18" y="617"/>
                    <a:pt x="0" y="599"/>
                    <a:pt x="0" y="56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6"/>
                    <a:pt x="18" y="0"/>
                    <a:pt x="54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18" y="26"/>
                    <a:pt x="618" y="53"/>
                  </a:cubicBezTo>
                  <a:cubicBezTo>
                    <a:pt x="618" y="563"/>
                    <a:pt x="618" y="563"/>
                    <a:pt x="618" y="563"/>
                  </a:cubicBezTo>
                  <a:cubicBezTo>
                    <a:pt x="618" y="599"/>
                    <a:pt x="591" y="617"/>
                    <a:pt x="564" y="61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2" name="Freeform 429">
              <a:extLst>
                <a:ext uri="{FF2B5EF4-FFF2-40B4-BE49-F238E27FC236}">
                  <a16:creationId xmlns="" xmlns:a16="http://schemas.microsoft.com/office/drawing/2014/main" id="{7759D926-4964-2343-8BDE-86D1698BE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0578" y="9089577"/>
              <a:ext cx="644610" cy="644610"/>
            </a:xfrm>
            <a:custGeom>
              <a:avLst/>
              <a:gdLst>
                <a:gd name="T0" fmla="*/ 564 w 619"/>
                <a:gd name="T1" fmla="*/ 617 h 618"/>
                <a:gd name="T2" fmla="*/ 564 w 619"/>
                <a:gd name="T3" fmla="*/ 617 h 618"/>
                <a:gd name="T4" fmla="*/ 45 w 619"/>
                <a:gd name="T5" fmla="*/ 617 h 618"/>
                <a:gd name="T6" fmla="*/ 0 w 619"/>
                <a:gd name="T7" fmla="*/ 563 h 618"/>
                <a:gd name="T8" fmla="*/ 0 w 619"/>
                <a:gd name="T9" fmla="*/ 53 h 618"/>
                <a:gd name="T10" fmla="*/ 45 w 619"/>
                <a:gd name="T11" fmla="*/ 0 h 618"/>
                <a:gd name="T12" fmla="*/ 564 w 619"/>
                <a:gd name="T13" fmla="*/ 0 h 618"/>
                <a:gd name="T14" fmla="*/ 618 w 619"/>
                <a:gd name="T15" fmla="*/ 53 h 618"/>
                <a:gd name="T16" fmla="*/ 618 w 619"/>
                <a:gd name="T17" fmla="*/ 563 h 618"/>
                <a:gd name="T18" fmla="*/ 564 w 619"/>
                <a:gd name="T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618">
                  <a:moveTo>
                    <a:pt x="564" y="617"/>
                  </a:moveTo>
                  <a:lnTo>
                    <a:pt x="564" y="617"/>
                  </a:lnTo>
                  <a:cubicBezTo>
                    <a:pt x="45" y="617"/>
                    <a:pt x="45" y="617"/>
                    <a:pt x="45" y="617"/>
                  </a:cubicBezTo>
                  <a:cubicBezTo>
                    <a:pt x="18" y="617"/>
                    <a:pt x="0" y="599"/>
                    <a:pt x="0" y="56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6"/>
                    <a:pt x="18" y="0"/>
                    <a:pt x="45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18" y="26"/>
                    <a:pt x="618" y="53"/>
                  </a:cubicBezTo>
                  <a:cubicBezTo>
                    <a:pt x="618" y="563"/>
                    <a:pt x="618" y="563"/>
                    <a:pt x="618" y="563"/>
                  </a:cubicBezTo>
                  <a:cubicBezTo>
                    <a:pt x="618" y="599"/>
                    <a:pt x="591" y="617"/>
                    <a:pt x="564" y="61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50D6BC82-CE86-DE4C-BE83-8587533F714E}"/>
              </a:ext>
            </a:extLst>
          </p:cNvPr>
          <p:cNvGrpSpPr/>
          <p:nvPr/>
        </p:nvGrpSpPr>
        <p:grpSpPr>
          <a:xfrm>
            <a:off x="2216463" y="3485905"/>
            <a:ext cx="906829" cy="929457"/>
            <a:chOff x="2375386" y="5144592"/>
            <a:chExt cx="6610072" cy="6606960"/>
          </a:xfrm>
        </p:grpSpPr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91BFA055-01D0-FE47-A62B-808F027F185A}"/>
                </a:ext>
              </a:extLst>
            </p:cNvPr>
            <p:cNvGrpSpPr/>
            <p:nvPr/>
          </p:nvGrpSpPr>
          <p:grpSpPr>
            <a:xfrm>
              <a:off x="2375386" y="5144592"/>
              <a:ext cx="6610072" cy="6606960"/>
              <a:chOff x="3526795" y="1849288"/>
              <a:chExt cx="4419549" cy="4417470"/>
            </a:xfrm>
          </p:grpSpPr>
          <p:sp>
            <p:nvSpPr>
              <p:cNvPr id="105" name="Freeform: Shape 17">
                <a:extLst>
                  <a:ext uri="{FF2B5EF4-FFF2-40B4-BE49-F238E27FC236}">
                    <a16:creationId xmlns="" xmlns:a16="http://schemas.microsoft.com/office/drawing/2014/main" id="{5B7A7DE5-0B33-714F-92E9-D4756BAEDB2C}"/>
                  </a:ext>
                </a:extLst>
              </p:cNvPr>
              <p:cNvSpPr/>
              <p:nvPr/>
            </p:nvSpPr>
            <p:spPr>
              <a:xfrm rot="3000000">
                <a:off x="3459693" y="1916390"/>
                <a:ext cx="4417470" cy="4283265"/>
              </a:xfrm>
              <a:custGeom>
                <a:avLst/>
                <a:gdLst>
                  <a:gd name="connsiteX0" fmla="*/ 407554 w 4417470"/>
                  <a:gd name="connsiteY0" fmla="*/ 44466 h 4283265"/>
                  <a:gd name="connsiteX1" fmla="*/ 534399 w 4417470"/>
                  <a:gd name="connsiteY1" fmla="*/ 969 h 4283265"/>
                  <a:gd name="connsiteX2" fmla="*/ 2073870 w 4417470"/>
                  <a:gd name="connsiteY2" fmla="*/ 171489 h 4283265"/>
                  <a:gd name="connsiteX3" fmla="*/ 2077417 w 4417470"/>
                  <a:gd name="connsiteY3" fmla="*/ 153919 h 4283265"/>
                  <a:gd name="connsiteX4" fmla="*/ 2247705 w 4417470"/>
                  <a:gd name="connsiteY4" fmla="*/ 41045 h 4283265"/>
                  <a:gd name="connsiteX5" fmla="*/ 4232659 w 4417470"/>
                  <a:gd name="connsiteY5" fmla="*/ 41045 h 4283265"/>
                  <a:gd name="connsiteX6" fmla="*/ 4417470 w 4417470"/>
                  <a:gd name="connsiteY6" fmla="*/ 225856 h 4283265"/>
                  <a:gd name="connsiteX7" fmla="*/ 4417470 w 4417470"/>
                  <a:gd name="connsiteY7" fmla="*/ 2210810 h 4283265"/>
                  <a:gd name="connsiteX8" fmla="*/ 4232659 w 4417470"/>
                  <a:gd name="connsiteY8" fmla="*/ 2395621 h 4283265"/>
                  <a:gd name="connsiteX9" fmla="*/ 3889560 w 4417470"/>
                  <a:gd name="connsiteY9" fmla="*/ 2395621 h 4283265"/>
                  <a:gd name="connsiteX10" fmla="*/ 3893603 w 4417470"/>
                  <a:gd name="connsiteY10" fmla="*/ 2403332 h 4283265"/>
                  <a:gd name="connsiteX11" fmla="*/ 3899144 w 4417470"/>
                  <a:gd name="connsiteY11" fmla="*/ 2465500 h 4283265"/>
                  <a:gd name="connsiteX12" fmla="*/ 3713292 w 4417470"/>
                  <a:gd name="connsiteY12" fmla="*/ 4143380 h 4283265"/>
                  <a:gd name="connsiteX13" fmla="*/ 3539768 w 4417470"/>
                  <a:gd name="connsiteY13" fmla="*/ 4282296 h 4283265"/>
                  <a:gd name="connsiteX14" fmla="*/ 1861885 w 4417470"/>
                  <a:gd name="connsiteY14" fmla="*/ 4096444 h 4283265"/>
                  <a:gd name="connsiteX15" fmla="*/ 1722969 w 4417470"/>
                  <a:gd name="connsiteY15" fmla="*/ 3922920 h 4283265"/>
                  <a:gd name="connsiteX16" fmla="*/ 1723732 w 4417470"/>
                  <a:gd name="connsiteY16" fmla="*/ 3916028 h 4283265"/>
                  <a:gd name="connsiteX17" fmla="*/ 139886 w 4417470"/>
                  <a:gd name="connsiteY17" fmla="*/ 3740592 h 4283265"/>
                  <a:gd name="connsiteX18" fmla="*/ 969 w 4417470"/>
                  <a:gd name="connsiteY18" fmla="*/ 3567067 h 4283265"/>
                  <a:gd name="connsiteX19" fmla="*/ 186576 w 4417470"/>
                  <a:gd name="connsiteY19" fmla="*/ 1891401 h 4283265"/>
                  <a:gd name="connsiteX20" fmla="*/ 180564 w 4417470"/>
                  <a:gd name="connsiteY20" fmla="*/ 1879933 h 4283265"/>
                  <a:gd name="connsiteX21" fmla="*/ 175023 w 4417470"/>
                  <a:gd name="connsiteY21" fmla="*/ 1817766 h 4283265"/>
                  <a:gd name="connsiteX22" fmla="*/ 360874 w 4417470"/>
                  <a:gd name="connsiteY22" fmla="*/ 139885 h 4283265"/>
                  <a:gd name="connsiteX23" fmla="*/ 379887 w 4417470"/>
                  <a:gd name="connsiteY23" fmla="*/ 80437 h 4283265"/>
                  <a:gd name="connsiteX24" fmla="*/ 407554 w 4417470"/>
                  <a:gd name="connsiteY24" fmla="*/ 44466 h 428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17470" h="4283265">
                    <a:moveTo>
                      <a:pt x="407554" y="44466"/>
                    </a:moveTo>
                    <a:cubicBezTo>
                      <a:pt x="440053" y="12920"/>
                      <a:pt x="485867" y="-4407"/>
                      <a:pt x="534399" y="969"/>
                    </a:cubicBezTo>
                    <a:lnTo>
                      <a:pt x="2073870" y="171489"/>
                    </a:lnTo>
                    <a:lnTo>
                      <a:pt x="2077417" y="153919"/>
                    </a:lnTo>
                    <a:cubicBezTo>
                      <a:pt x="2105473" y="87588"/>
                      <a:pt x="2171154" y="41045"/>
                      <a:pt x="2247705" y="41045"/>
                    </a:cubicBezTo>
                    <a:lnTo>
                      <a:pt x="4232659" y="41045"/>
                    </a:lnTo>
                    <a:cubicBezTo>
                      <a:pt x="4334727" y="41045"/>
                      <a:pt x="4417470" y="123788"/>
                      <a:pt x="4417470" y="225856"/>
                    </a:cubicBezTo>
                    <a:lnTo>
                      <a:pt x="4417470" y="2210810"/>
                    </a:lnTo>
                    <a:cubicBezTo>
                      <a:pt x="4417470" y="2312878"/>
                      <a:pt x="4334727" y="2395621"/>
                      <a:pt x="4232659" y="2395621"/>
                    </a:cubicBezTo>
                    <a:lnTo>
                      <a:pt x="3889560" y="2395621"/>
                    </a:lnTo>
                    <a:lnTo>
                      <a:pt x="3893603" y="2403332"/>
                    </a:lnTo>
                    <a:cubicBezTo>
                      <a:pt x="3899438" y="2422898"/>
                      <a:pt x="3901533" y="2443930"/>
                      <a:pt x="3899144" y="2465500"/>
                    </a:cubicBezTo>
                    <a:lnTo>
                      <a:pt x="3713292" y="4143380"/>
                    </a:lnTo>
                    <a:cubicBezTo>
                      <a:pt x="3703736" y="4229658"/>
                      <a:pt x="3626046" y="4291853"/>
                      <a:pt x="3539768" y="4282296"/>
                    </a:cubicBezTo>
                    <a:lnTo>
                      <a:pt x="1861885" y="4096444"/>
                    </a:lnTo>
                    <a:cubicBezTo>
                      <a:pt x="1775607" y="4086888"/>
                      <a:pt x="1713412" y="4009198"/>
                      <a:pt x="1722969" y="3922920"/>
                    </a:cubicBezTo>
                    <a:lnTo>
                      <a:pt x="1723732" y="3916028"/>
                    </a:lnTo>
                    <a:lnTo>
                      <a:pt x="139886" y="3740592"/>
                    </a:lnTo>
                    <a:cubicBezTo>
                      <a:pt x="53608" y="3731035"/>
                      <a:pt x="-8587" y="3653346"/>
                      <a:pt x="969" y="3567067"/>
                    </a:cubicBezTo>
                    <a:lnTo>
                      <a:pt x="186576" y="1891401"/>
                    </a:lnTo>
                    <a:lnTo>
                      <a:pt x="180564" y="1879933"/>
                    </a:lnTo>
                    <a:cubicBezTo>
                      <a:pt x="174729" y="1860368"/>
                      <a:pt x="172633" y="1839335"/>
                      <a:pt x="175023" y="1817766"/>
                    </a:cubicBezTo>
                    <a:lnTo>
                      <a:pt x="360874" y="139885"/>
                    </a:lnTo>
                    <a:cubicBezTo>
                      <a:pt x="363264" y="118316"/>
                      <a:pt x="369911" y="98252"/>
                      <a:pt x="379887" y="80437"/>
                    </a:cubicBezTo>
                    <a:cubicBezTo>
                      <a:pt x="387368" y="67076"/>
                      <a:pt x="396721" y="54981"/>
                      <a:pt x="407554" y="4446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6" name="Rounded Rectangle 105">
                <a:extLst>
                  <a:ext uri="{FF2B5EF4-FFF2-40B4-BE49-F238E27FC236}">
                    <a16:creationId xmlns="" xmlns:a16="http://schemas.microsoft.com/office/drawing/2014/main" id="{102EA860-7112-D743-81DC-94911DA2F157}"/>
                  </a:ext>
                </a:extLst>
              </p:cNvPr>
              <p:cNvSpPr/>
              <p:nvPr/>
            </p:nvSpPr>
            <p:spPr>
              <a:xfrm rot="3000000">
                <a:off x="6117544" y="3344603"/>
                <a:ext cx="1828800" cy="1828800"/>
              </a:xfrm>
              <a:prstGeom prst="roundRect">
                <a:avLst>
                  <a:gd name="adj" fmla="val 7849"/>
                </a:avLst>
              </a:prstGeom>
              <a:solidFill>
                <a:schemeClr val="tx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7" name="Rounded Rectangle 46">
                <a:extLst>
                  <a:ext uri="{FF2B5EF4-FFF2-40B4-BE49-F238E27FC236}">
                    <a16:creationId xmlns="" xmlns:a16="http://schemas.microsoft.com/office/drawing/2014/main" id="{7441FD2C-7C15-CF4F-B55B-607633C1139C}"/>
                  </a:ext>
                </a:extLst>
              </p:cNvPr>
              <p:cNvSpPr/>
              <p:nvPr/>
            </p:nvSpPr>
            <p:spPr>
              <a:xfrm rot="3379239">
                <a:off x="3630548" y="2874807"/>
                <a:ext cx="1555339" cy="1555339"/>
              </a:xfrm>
              <a:prstGeom prst="roundRect">
                <a:avLst>
                  <a:gd name="adj" fmla="val 7849"/>
                </a:avLst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8" name="Rounded Rectangle 48">
                <a:extLst>
                  <a:ext uri="{FF2B5EF4-FFF2-40B4-BE49-F238E27FC236}">
                    <a16:creationId xmlns="" xmlns:a16="http://schemas.microsoft.com/office/drawing/2014/main" id="{CB5A1448-13C2-A84A-96AA-57F3614FFBA6}"/>
                  </a:ext>
                </a:extLst>
              </p:cNvPr>
              <p:cNvSpPr/>
              <p:nvPr/>
            </p:nvSpPr>
            <p:spPr>
              <a:xfrm rot="3379239">
                <a:off x="5082470" y="1883710"/>
                <a:ext cx="1555339" cy="1555339"/>
              </a:xfrm>
              <a:prstGeom prst="roundRect">
                <a:avLst>
                  <a:gd name="adj" fmla="val 7849"/>
                </a:avLst>
              </a:prstGeom>
              <a:solidFill>
                <a:schemeClr val="accent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Rounded Rectangle 54">
                <a:extLst>
                  <a:ext uri="{FF2B5EF4-FFF2-40B4-BE49-F238E27FC236}">
                    <a16:creationId xmlns="" xmlns:a16="http://schemas.microsoft.com/office/drawing/2014/main" id="{7404BB89-C301-DD43-B1CB-7445B93D5CA5}"/>
                  </a:ext>
                </a:extLst>
              </p:cNvPr>
              <p:cNvSpPr/>
              <p:nvPr/>
            </p:nvSpPr>
            <p:spPr>
              <a:xfrm rot="3379239">
                <a:off x="4464829" y="4422673"/>
                <a:ext cx="1555339" cy="1555339"/>
              </a:xfrm>
              <a:prstGeom prst="roundRect">
                <a:avLst>
                  <a:gd name="adj" fmla="val 7849"/>
                </a:avLst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91" name="Freeform: Shape 21">
              <a:extLst>
                <a:ext uri="{FF2B5EF4-FFF2-40B4-BE49-F238E27FC236}">
                  <a16:creationId xmlns="" xmlns:a16="http://schemas.microsoft.com/office/drawing/2014/main" id="{76758D53-0571-BF4B-85FA-D2AB54587B76}"/>
                </a:ext>
              </a:extLst>
            </p:cNvPr>
            <p:cNvSpPr/>
            <p:nvPr/>
          </p:nvSpPr>
          <p:spPr>
            <a:xfrm rot="19136066">
              <a:off x="7247032" y="7802606"/>
              <a:ext cx="998619" cy="2310157"/>
            </a:xfrm>
            <a:custGeom>
              <a:avLst/>
              <a:gdLst>
                <a:gd name="connsiteX0" fmla="*/ 422190 w 520618"/>
                <a:gd name="connsiteY0" fmla="*/ 101446 h 1204372"/>
                <a:gd name="connsiteX1" fmla="*/ 401765 w 520618"/>
                <a:gd name="connsiteY1" fmla="*/ 118467 h 1204372"/>
                <a:gd name="connsiteX2" fmla="*/ 401765 w 520618"/>
                <a:gd name="connsiteY2" fmla="*/ 559653 h 1204372"/>
                <a:gd name="connsiteX3" fmla="*/ 422190 w 520618"/>
                <a:gd name="connsiteY3" fmla="*/ 576674 h 1204372"/>
                <a:gd name="connsiteX4" fmla="*/ 442615 w 520618"/>
                <a:gd name="connsiteY4" fmla="*/ 559653 h 1204372"/>
                <a:gd name="connsiteX5" fmla="*/ 442615 w 520618"/>
                <a:gd name="connsiteY5" fmla="*/ 118467 h 1204372"/>
                <a:gd name="connsiteX6" fmla="*/ 422190 w 520618"/>
                <a:gd name="connsiteY6" fmla="*/ 101446 h 1204372"/>
                <a:gd name="connsiteX7" fmla="*/ 342532 w 520618"/>
                <a:gd name="connsiteY7" fmla="*/ 101446 h 1204372"/>
                <a:gd name="connsiteX8" fmla="*/ 322107 w 520618"/>
                <a:gd name="connsiteY8" fmla="*/ 118467 h 1204372"/>
                <a:gd name="connsiteX9" fmla="*/ 322107 w 520618"/>
                <a:gd name="connsiteY9" fmla="*/ 559653 h 1204372"/>
                <a:gd name="connsiteX10" fmla="*/ 342532 w 520618"/>
                <a:gd name="connsiteY10" fmla="*/ 576674 h 1204372"/>
                <a:gd name="connsiteX11" fmla="*/ 362957 w 520618"/>
                <a:gd name="connsiteY11" fmla="*/ 559653 h 1204372"/>
                <a:gd name="connsiteX12" fmla="*/ 362957 w 520618"/>
                <a:gd name="connsiteY12" fmla="*/ 118467 h 1204372"/>
                <a:gd name="connsiteX13" fmla="*/ 342532 w 520618"/>
                <a:gd name="connsiteY13" fmla="*/ 101446 h 1204372"/>
                <a:gd name="connsiteX14" fmla="*/ 262873 w 520618"/>
                <a:gd name="connsiteY14" fmla="*/ 101446 h 1204372"/>
                <a:gd name="connsiteX15" fmla="*/ 242448 w 520618"/>
                <a:gd name="connsiteY15" fmla="*/ 118467 h 1204372"/>
                <a:gd name="connsiteX16" fmla="*/ 242448 w 520618"/>
                <a:gd name="connsiteY16" fmla="*/ 559653 h 1204372"/>
                <a:gd name="connsiteX17" fmla="*/ 262873 w 520618"/>
                <a:gd name="connsiteY17" fmla="*/ 576674 h 1204372"/>
                <a:gd name="connsiteX18" fmla="*/ 283298 w 520618"/>
                <a:gd name="connsiteY18" fmla="*/ 559653 h 1204372"/>
                <a:gd name="connsiteX19" fmla="*/ 283298 w 520618"/>
                <a:gd name="connsiteY19" fmla="*/ 118467 h 1204372"/>
                <a:gd name="connsiteX20" fmla="*/ 262873 w 520618"/>
                <a:gd name="connsiteY20" fmla="*/ 101446 h 1204372"/>
                <a:gd name="connsiteX21" fmla="*/ 183214 w 520618"/>
                <a:gd name="connsiteY21" fmla="*/ 101446 h 1204372"/>
                <a:gd name="connsiteX22" fmla="*/ 162789 w 520618"/>
                <a:gd name="connsiteY22" fmla="*/ 118467 h 1204372"/>
                <a:gd name="connsiteX23" fmla="*/ 162789 w 520618"/>
                <a:gd name="connsiteY23" fmla="*/ 559653 h 1204372"/>
                <a:gd name="connsiteX24" fmla="*/ 183214 w 520618"/>
                <a:gd name="connsiteY24" fmla="*/ 576674 h 1204372"/>
                <a:gd name="connsiteX25" fmla="*/ 203639 w 520618"/>
                <a:gd name="connsiteY25" fmla="*/ 559653 h 1204372"/>
                <a:gd name="connsiteX26" fmla="*/ 203639 w 520618"/>
                <a:gd name="connsiteY26" fmla="*/ 118467 h 1204372"/>
                <a:gd name="connsiteX27" fmla="*/ 183214 w 520618"/>
                <a:gd name="connsiteY27" fmla="*/ 101446 h 1204372"/>
                <a:gd name="connsiteX28" fmla="*/ 103556 w 520618"/>
                <a:gd name="connsiteY28" fmla="*/ 101446 h 1204372"/>
                <a:gd name="connsiteX29" fmla="*/ 83130 w 520618"/>
                <a:gd name="connsiteY29" fmla="*/ 118467 h 1204372"/>
                <a:gd name="connsiteX30" fmla="*/ 83130 w 520618"/>
                <a:gd name="connsiteY30" fmla="*/ 559653 h 1204372"/>
                <a:gd name="connsiteX31" fmla="*/ 103556 w 520618"/>
                <a:gd name="connsiteY31" fmla="*/ 576674 h 1204372"/>
                <a:gd name="connsiteX32" fmla="*/ 123981 w 520618"/>
                <a:gd name="connsiteY32" fmla="*/ 559653 h 1204372"/>
                <a:gd name="connsiteX33" fmla="*/ 123981 w 520618"/>
                <a:gd name="connsiteY33" fmla="*/ 118467 h 1204372"/>
                <a:gd name="connsiteX34" fmla="*/ 103556 w 520618"/>
                <a:gd name="connsiteY34" fmla="*/ 101446 h 1204372"/>
                <a:gd name="connsiteX35" fmla="*/ 164151 w 520618"/>
                <a:gd name="connsiteY35" fmla="*/ 0 h 1204372"/>
                <a:gd name="connsiteX36" fmla="*/ 356829 w 520618"/>
                <a:gd name="connsiteY36" fmla="*/ 0 h 1204372"/>
                <a:gd name="connsiteX37" fmla="*/ 519551 w 520618"/>
                <a:gd name="connsiteY37" fmla="*/ 163402 h 1204372"/>
                <a:gd name="connsiteX38" fmla="*/ 492317 w 520618"/>
                <a:gd name="connsiteY38" fmla="*/ 560334 h 1204372"/>
                <a:gd name="connsiteX39" fmla="*/ 417425 w 520618"/>
                <a:gd name="connsiteY39" fmla="*/ 635227 h 1204372"/>
                <a:gd name="connsiteX40" fmla="*/ 294873 w 520618"/>
                <a:gd name="connsiteY40" fmla="*/ 635227 h 1204372"/>
                <a:gd name="connsiteX41" fmla="*/ 294873 w 520618"/>
                <a:gd name="connsiteY41" fmla="*/ 979686 h 1204372"/>
                <a:gd name="connsiteX42" fmla="*/ 333721 w 520618"/>
                <a:gd name="connsiteY42" fmla="*/ 979686 h 1204372"/>
                <a:gd name="connsiteX43" fmla="*/ 333721 w 520618"/>
                <a:gd name="connsiteY43" fmla="*/ 1204372 h 1204372"/>
                <a:gd name="connsiteX44" fmla="*/ 198737 w 520618"/>
                <a:gd name="connsiteY44" fmla="*/ 1204372 h 1204372"/>
                <a:gd name="connsiteX45" fmla="*/ 198737 w 520618"/>
                <a:gd name="connsiteY45" fmla="*/ 979686 h 1204372"/>
                <a:gd name="connsiteX46" fmla="*/ 230192 w 520618"/>
                <a:gd name="connsiteY46" fmla="*/ 979686 h 1204372"/>
                <a:gd name="connsiteX47" fmla="*/ 230192 w 520618"/>
                <a:gd name="connsiteY47" fmla="*/ 635227 h 1204372"/>
                <a:gd name="connsiteX48" fmla="*/ 102875 w 520618"/>
                <a:gd name="connsiteY48" fmla="*/ 635227 h 1204372"/>
                <a:gd name="connsiteX49" fmla="*/ 27982 w 520618"/>
                <a:gd name="connsiteY49" fmla="*/ 560334 h 1204372"/>
                <a:gd name="connsiteX50" fmla="*/ 749 w 520618"/>
                <a:gd name="connsiteY50" fmla="*/ 163402 h 1204372"/>
                <a:gd name="connsiteX51" fmla="*/ 164151 w 520618"/>
                <a:gd name="connsiteY51" fmla="*/ 0 h 120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20618" h="1204372">
                  <a:moveTo>
                    <a:pt x="422190" y="101446"/>
                  </a:moveTo>
                  <a:cubicBezTo>
                    <a:pt x="411297" y="101446"/>
                    <a:pt x="401765" y="108935"/>
                    <a:pt x="401765" y="118467"/>
                  </a:cubicBezTo>
                  <a:lnTo>
                    <a:pt x="401765" y="559653"/>
                  </a:lnTo>
                  <a:cubicBezTo>
                    <a:pt x="401765" y="569184"/>
                    <a:pt x="410616" y="576674"/>
                    <a:pt x="422190" y="576674"/>
                  </a:cubicBezTo>
                  <a:cubicBezTo>
                    <a:pt x="433084" y="576674"/>
                    <a:pt x="442615" y="569184"/>
                    <a:pt x="442615" y="559653"/>
                  </a:cubicBezTo>
                  <a:lnTo>
                    <a:pt x="442615" y="118467"/>
                  </a:lnTo>
                  <a:cubicBezTo>
                    <a:pt x="442615" y="108935"/>
                    <a:pt x="433764" y="101446"/>
                    <a:pt x="422190" y="101446"/>
                  </a:cubicBezTo>
                  <a:close/>
                  <a:moveTo>
                    <a:pt x="342532" y="101446"/>
                  </a:moveTo>
                  <a:cubicBezTo>
                    <a:pt x="331638" y="101446"/>
                    <a:pt x="322107" y="108935"/>
                    <a:pt x="322107" y="118467"/>
                  </a:cubicBezTo>
                  <a:lnTo>
                    <a:pt x="322107" y="559653"/>
                  </a:lnTo>
                  <a:cubicBezTo>
                    <a:pt x="322107" y="569184"/>
                    <a:pt x="330957" y="576674"/>
                    <a:pt x="342532" y="576674"/>
                  </a:cubicBezTo>
                  <a:cubicBezTo>
                    <a:pt x="353425" y="576674"/>
                    <a:pt x="362957" y="569184"/>
                    <a:pt x="362957" y="559653"/>
                  </a:cubicBezTo>
                  <a:lnTo>
                    <a:pt x="362957" y="118467"/>
                  </a:lnTo>
                  <a:cubicBezTo>
                    <a:pt x="362957" y="108935"/>
                    <a:pt x="354106" y="101446"/>
                    <a:pt x="342532" y="101446"/>
                  </a:cubicBezTo>
                  <a:close/>
                  <a:moveTo>
                    <a:pt x="262873" y="101446"/>
                  </a:moveTo>
                  <a:cubicBezTo>
                    <a:pt x="251979" y="101446"/>
                    <a:pt x="242448" y="108935"/>
                    <a:pt x="242448" y="118467"/>
                  </a:cubicBezTo>
                  <a:lnTo>
                    <a:pt x="242448" y="559653"/>
                  </a:lnTo>
                  <a:cubicBezTo>
                    <a:pt x="242448" y="569184"/>
                    <a:pt x="251298" y="576674"/>
                    <a:pt x="262873" y="576674"/>
                  </a:cubicBezTo>
                  <a:cubicBezTo>
                    <a:pt x="273766" y="576674"/>
                    <a:pt x="283298" y="569184"/>
                    <a:pt x="283298" y="559653"/>
                  </a:cubicBezTo>
                  <a:lnTo>
                    <a:pt x="283298" y="118467"/>
                  </a:lnTo>
                  <a:cubicBezTo>
                    <a:pt x="283298" y="108935"/>
                    <a:pt x="274448" y="101446"/>
                    <a:pt x="262873" y="101446"/>
                  </a:cubicBezTo>
                  <a:close/>
                  <a:moveTo>
                    <a:pt x="183214" y="101446"/>
                  </a:moveTo>
                  <a:cubicBezTo>
                    <a:pt x="172321" y="101446"/>
                    <a:pt x="162789" y="108935"/>
                    <a:pt x="162789" y="118467"/>
                  </a:cubicBezTo>
                  <a:lnTo>
                    <a:pt x="162789" y="559653"/>
                  </a:lnTo>
                  <a:cubicBezTo>
                    <a:pt x="162789" y="569184"/>
                    <a:pt x="171640" y="576674"/>
                    <a:pt x="183214" y="576674"/>
                  </a:cubicBezTo>
                  <a:cubicBezTo>
                    <a:pt x="194107" y="576674"/>
                    <a:pt x="203639" y="569184"/>
                    <a:pt x="203639" y="559653"/>
                  </a:cubicBezTo>
                  <a:lnTo>
                    <a:pt x="203639" y="118467"/>
                  </a:lnTo>
                  <a:cubicBezTo>
                    <a:pt x="203639" y="108935"/>
                    <a:pt x="194789" y="101446"/>
                    <a:pt x="183214" y="101446"/>
                  </a:cubicBezTo>
                  <a:close/>
                  <a:moveTo>
                    <a:pt x="103556" y="101446"/>
                  </a:moveTo>
                  <a:cubicBezTo>
                    <a:pt x="92662" y="101446"/>
                    <a:pt x="83130" y="108935"/>
                    <a:pt x="83130" y="118467"/>
                  </a:cubicBezTo>
                  <a:lnTo>
                    <a:pt x="83130" y="559653"/>
                  </a:lnTo>
                  <a:cubicBezTo>
                    <a:pt x="83130" y="569184"/>
                    <a:pt x="91981" y="576674"/>
                    <a:pt x="103556" y="576674"/>
                  </a:cubicBezTo>
                  <a:cubicBezTo>
                    <a:pt x="114449" y="576674"/>
                    <a:pt x="123981" y="569184"/>
                    <a:pt x="123981" y="559653"/>
                  </a:cubicBezTo>
                  <a:lnTo>
                    <a:pt x="123981" y="118467"/>
                  </a:lnTo>
                  <a:cubicBezTo>
                    <a:pt x="123981" y="108935"/>
                    <a:pt x="115130" y="101446"/>
                    <a:pt x="103556" y="101446"/>
                  </a:cubicBezTo>
                  <a:close/>
                  <a:moveTo>
                    <a:pt x="164151" y="0"/>
                  </a:moveTo>
                  <a:lnTo>
                    <a:pt x="356829" y="0"/>
                  </a:lnTo>
                  <a:cubicBezTo>
                    <a:pt x="446700" y="0"/>
                    <a:pt x="531125" y="25872"/>
                    <a:pt x="519551" y="163402"/>
                  </a:cubicBezTo>
                  <a:lnTo>
                    <a:pt x="492317" y="560334"/>
                  </a:lnTo>
                  <a:cubicBezTo>
                    <a:pt x="492317" y="601184"/>
                    <a:pt x="458956" y="635227"/>
                    <a:pt x="417425" y="635227"/>
                  </a:cubicBezTo>
                  <a:lnTo>
                    <a:pt x="294873" y="635227"/>
                  </a:lnTo>
                  <a:lnTo>
                    <a:pt x="294873" y="979686"/>
                  </a:lnTo>
                  <a:lnTo>
                    <a:pt x="333721" y="979686"/>
                  </a:lnTo>
                  <a:lnTo>
                    <a:pt x="333721" y="1204372"/>
                  </a:lnTo>
                  <a:lnTo>
                    <a:pt x="198737" y="1204372"/>
                  </a:lnTo>
                  <a:lnTo>
                    <a:pt x="198737" y="979686"/>
                  </a:lnTo>
                  <a:lnTo>
                    <a:pt x="230192" y="979686"/>
                  </a:lnTo>
                  <a:lnTo>
                    <a:pt x="230192" y="635227"/>
                  </a:lnTo>
                  <a:lnTo>
                    <a:pt x="102875" y="635227"/>
                  </a:lnTo>
                  <a:cubicBezTo>
                    <a:pt x="62025" y="635227"/>
                    <a:pt x="27982" y="601865"/>
                    <a:pt x="27982" y="560334"/>
                  </a:cubicBezTo>
                  <a:lnTo>
                    <a:pt x="749" y="163402"/>
                  </a:lnTo>
                  <a:cubicBezTo>
                    <a:pt x="-8784" y="24510"/>
                    <a:pt x="74279" y="0"/>
                    <a:pt x="16415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C42F2D4E-89CD-894C-A4B2-7C19259810E1}"/>
                </a:ext>
              </a:extLst>
            </p:cNvPr>
            <p:cNvGrpSpPr/>
            <p:nvPr/>
          </p:nvGrpSpPr>
          <p:grpSpPr>
            <a:xfrm>
              <a:off x="4708916" y="9120201"/>
              <a:ext cx="465102" cy="2133701"/>
              <a:chOff x="9535303" y="2616201"/>
              <a:chExt cx="429088" cy="1968489"/>
            </a:xfrm>
            <a:solidFill>
              <a:schemeClr val="bg1"/>
            </a:solidFill>
          </p:grpSpPr>
          <p:grpSp>
            <p:nvGrpSpPr>
              <p:cNvPr id="95" name="그룹 19">
                <a:extLst>
                  <a:ext uri="{FF2B5EF4-FFF2-40B4-BE49-F238E27FC236}">
                    <a16:creationId xmlns="" xmlns:a16="http://schemas.microsoft.com/office/drawing/2014/main" id="{6CD95D98-69DF-2F45-88FE-58A816600E66}"/>
                  </a:ext>
                </a:extLst>
              </p:cNvPr>
              <p:cNvGrpSpPr/>
              <p:nvPr/>
            </p:nvGrpSpPr>
            <p:grpSpPr>
              <a:xfrm rot="19313868">
                <a:off x="9535303" y="2740910"/>
                <a:ext cx="283914" cy="1814358"/>
                <a:chOff x="1055023" y="2447150"/>
                <a:chExt cx="489227" cy="3126412"/>
              </a:xfrm>
              <a:grpFill/>
              <a:effectLst/>
            </p:grpSpPr>
            <p:grpSp>
              <p:nvGrpSpPr>
                <p:cNvPr id="101" name="그룹 20">
                  <a:extLst>
                    <a:ext uri="{FF2B5EF4-FFF2-40B4-BE49-F238E27FC236}">
                      <a16:creationId xmlns="" xmlns:a16="http://schemas.microsoft.com/office/drawing/2014/main" id="{F3F6F154-1776-A94D-9385-5DF158C710C9}"/>
                    </a:ext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8"/>
                  <a:chOff x="4360431" y="3515651"/>
                  <a:chExt cx="208870" cy="1909569"/>
                </a:xfrm>
                <a:grpFill/>
              </p:grpSpPr>
              <p:sp>
                <p:nvSpPr>
                  <p:cNvPr id="103" name="사다리꼴 22">
                    <a:extLst>
                      <a:ext uri="{FF2B5EF4-FFF2-40B4-BE49-F238E27FC236}">
                        <a16:creationId xmlns="" xmlns:a16="http://schemas.microsoft.com/office/drawing/2014/main" id="{656E78DC-B9F4-7445-AE58-3ED3E2AFEA36}"/>
                      </a:ext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104" name="타원 23">
                    <a:extLst>
                      <a:ext uri="{FF2B5EF4-FFF2-40B4-BE49-F238E27FC236}">
                        <a16:creationId xmlns="" xmlns:a16="http://schemas.microsoft.com/office/drawing/2014/main" id="{0F980D12-CFAE-6C4F-9F51-9721A156F3E8}"/>
                      </a:ext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02" name="자유형: 도형 21">
                  <a:extLst>
                    <a:ext uri="{FF2B5EF4-FFF2-40B4-BE49-F238E27FC236}">
                      <a16:creationId xmlns="" xmlns:a16="http://schemas.microsoft.com/office/drawing/2014/main" id="{317A4FC1-DCB7-BC44-AF7E-C51341D90A32}"/>
                    </a:ext>
                  </a:extLst>
                </p:cNvPr>
                <p:cNvSpPr/>
                <p:nvPr/>
              </p:nvSpPr>
              <p:spPr>
                <a:xfrm>
                  <a:off x="1055023" y="2447150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6" name="그룹 24">
                <a:extLst>
                  <a:ext uri="{FF2B5EF4-FFF2-40B4-BE49-F238E27FC236}">
                    <a16:creationId xmlns="" xmlns:a16="http://schemas.microsoft.com/office/drawing/2014/main" id="{262A75ED-7E9C-784E-88D7-3012575C3158}"/>
                  </a:ext>
                </a:extLst>
              </p:cNvPr>
              <p:cNvGrpSpPr/>
              <p:nvPr/>
            </p:nvGrpSpPr>
            <p:grpSpPr>
              <a:xfrm rot="2286132" flipH="1">
                <a:off x="9758353" y="2616201"/>
                <a:ext cx="206038" cy="1968489"/>
                <a:chOff x="10476289" y="295275"/>
                <a:chExt cx="567209" cy="6132426"/>
              </a:xfrm>
              <a:grpFill/>
              <a:effectLst/>
            </p:grpSpPr>
            <p:grpSp>
              <p:nvGrpSpPr>
                <p:cNvPr id="97" name="그룹 25">
                  <a:extLst>
                    <a:ext uri="{FF2B5EF4-FFF2-40B4-BE49-F238E27FC236}">
                      <a16:creationId xmlns="" xmlns:a16="http://schemas.microsoft.com/office/drawing/2014/main" id="{FBA9AED8-4A30-5746-BF32-D5F991F61B9F}"/>
                    </a:ext>
                  </a:extLst>
                </p:cNvPr>
                <p:cNvGrpSpPr/>
                <p:nvPr/>
              </p:nvGrpSpPr>
              <p:grpSpPr>
                <a:xfrm>
                  <a:off x="10690850" y="3203660"/>
                  <a:ext cx="352648" cy="3224041"/>
                  <a:chOff x="3737748" y="3214934"/>
                  <a:chExt cx="352648" cy="3224042"/>
                </a:xfrm>
                <a:grpFill/>
              </p:grpSpPr>
              <p:sp>
                <p:nvSpPr>
                  <p:cNvPr id="99" name="사다리꼴 27">
                    <a:extLst>
                      <a:ext uri="{FF2B5EF4-FFF2-40B4-BE49-F238E27FC236}">
                        <a16:creationId xmlns="" xmlns:a16="http://schemas.microsoft.com/office/drawing/2014/main" id="{E05D4CCB-1F7A-F54F-9967-C801A682E94C}"/>
                      </a:ext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0" name="타원 28">
                    <a:extLst>
                      <a:ext uri="{FF2B5EF4-FFF2-40B4-BE49-F238E27FC236}">
                        <a16:creationId xmlns="" xmlns:a16="http://schemas.microsoft.com/office/drawing/2014/main" id="{AB73F537-E484-614F-AC6A-758C12825E15}"/>
                      </a:ext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98" name="자유형: 도형 26">
                  <a:extLst>
                    <a:ext uri="{FF2B5EF4-FFF2-40B4-BE49-F238E27FC236}">
                      <a16:creationId xmlns="" xmlns:a16="http://schemas.microsoft.com/office/drawing/2014/main" id="{155CC1EF-E281-4F48-AE4F-C5BE9268AB0A}"/>
                    </a:ext>
                  </a:extLst>
                </p:cNvPr>
                <p:cNvSpPr/>
                <p:nvPr/>
              </p:nvSpPr>
              <p:spPr>
                <a:xfrm>
                  <a:off x="10476289" y="295275"/>
                  <a:ext cx="533237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sp>
          <p:nvSpPr>
            <p:cNvPr id="93" name="Freeform: Shape 46">
              <a:extLst>
                <a:ext uri="{FF2B5EF4-FFF2-40B4-BE49-F238E27FC236}">
                  <a16:creationId xmlns="" xmlns:a16="http://schemas.microsoft.com/office/drawing/2014/main" id="{A8E447F7-EC5A-4345-9C0E-DAAFABD5B77C}"/>
                </a:ext>
              </a:extLst>
            </p:cNvPr>
            <p:cNvSpPr/>
            <p:nvPr/>
          </p:nvSpPr>
          <p:spPr>
            <a:xfrm rot="634976">
              <a:off x="5252212" y="5429022"/>
              <a:ext cx="1210595" cy="2099877"/>
            </a:xfrm>
            <a:custGeom>
              <a:avLst/>
              <a:gdLst>
                <a:gd name="connsiteX0" fmla="*/ 886404 w 1779591"/>
                <a:gd name="connsiteY0" fmla="*/ 2904549 h 3086843"/>
                <a:gd name="connsiteX1" fmla="*/ 840829 w 1779591"/>
                <a:gd name="connsiteY1" fmla="*/ 2950124 h 3086843"/>
                <a:gd name="connsiteX2" fmla="*/ 886404 w 1779591"/>
                <a:gd name="connsiteY2" fmla="*/ 2995696 h 3086843"/>
                <a:gd name="connsiteX3" fmla="*/ 931976 w 1779591"/>
                <a:gd name="connsiteY3" fmla="*/ 2950124 h 3086843"/>
                <a:gd name="connsiteX4" fmla="*/ 886404 w 1779591"/>
                <a:gd name="connsiteY4" fmla="*/ 2904549 h 3086843"/>
                <a:gd name="connsiteX5" fmla="*/ 883365 w 1779591"/>
                <a:gd name="connsiteY5" fmla="*/ 209636 h 3086843"/>
                <a:gd name="connsiteX6" fmla="*/ 1563929 w 1779591"/>
                <a:gd name="connsiteY6" fmla="*/ 890200 h 3086843"/>
                <a:gd name="connsiteX7" fmla="*/ 883365 w 1779591"/>
                <a:gd name="connsiteY7" fmla="*/ 1570767 h 3086843"/>
                <a:gd name="connsiteX8" fmla="*/ 199761 w 1779591"/>
                <a:gd name="connsiteY8" fmla="*/ 878047 h 3086843"/>
                <a:gd name="connsiteX9" fmla="*/ 883365 w 1779591"/>
                <a:gd name="connsiteY9" fmla="*/ 209636 h 3086843"/>
                <a:gd name="connsiteX10" fmla="*/ 883365 w 1779591"/>
                <a:gd name="connsiteY10" fmla="*/ 157988 h 3086843"/>
                <a:gd name="connsiteX11" fmla="*/ 148113 w 1779591"/>
                <a:gd name="connsiteY11" fmla="*/ 878047 h 3086843"/>
                <a:gd name="connsiteX12" fmla="*/ 880325 w 1779591"/>
                <a:gd name="connsiteY12" fmla="*/ 1622416 h 3086843"/>
                <a:gd name="connsiteX13" fmla="*/ 1612541 w 1779591"/>
                <a:gd name="connsiteY13" fmla="*/ 890200 h 3086843"/>
                <a:gd name="connsiteX14" fmla="*/ 883365 w 1779591"/>
                <a:gd name="connsiteY14" fmla="*/ 157988 h 3086843"/>
                <a:gd name="connsiteX15" fmla="*/ 849946 w 1779591"/>
                <a:gd name="connsiteY15" fmla="*/ 0 h 3086843"/>
                <a:gd name="connsiteX16" fmla="*/ 898557 w 1779591"/>
                <a:gd name="connsiteY16" fmla="*/ 0 h 3086843"/>
                <a:gd name="connsiteX17" fmla="*/ 1299604 w 1779591"/>
                <a:gd name="connsiteY17" fmla="*/ 106340 h 3086843"/>
                <a:gd name="connsiteX18" fmla="*/ 1773568 w 1779591"/>
                <a:gd name="connsiteY18" fmla="*/ 1008693 h 3086843"/>
                <a:gd name="connsiteX19" fmla="*/ 1062622 w 1779591"/>
                <a:gd name="connsiteY19" fmla="*/ 1756097 h 3086843"/>
                <a:gd name="connsiteX20" fmla="*/ 1029200 w 1779591"/>
                <a:gd name="connsiteY20" fmla="*/ 1765214 h 3086843"/>
                <a:gd name="connsiteX21" fmla="*/ 1023123 w 1779591"/>
                <a:gd name="connsiteY21" fmla="*/ 1765214 h 3086843"/>
                <a:gd name="connsiteX22" fmla="*/ 1014010 w 1779591"/>
                <a:gd name="connsiteY22" fmla="*/ 1774327 h 3086843"/>
                <a:gd name="connsiteX23" fmla="*/ 1026163 w 1779591"/>
                <a:gd name="connsiteY23" fmla="*/ 1853321 h 3086843"/>
                <a:gd name="connsiteX24" fmla="*/ 1041353 w 1779591"/>
                <a:gd name="connsiteY24" fmla="*/ 1987003 h 3086843"/>
                <a:gd name="connsiteX25" fmla="*/ 971475 w 1779591"/>
                <a:gd name="connsiteY25" fmla="*/ 2233098 h 3086843"/>
                <a:gd name="connsiteX26" fmla="*/ 1014010 w 1779591"/>
                <a:gd name="connsiteY26" fmla="*/ 2533885 h 3086843"/>
                <a:gd name="connsiteX27" fmla="*/ 1010970 w 1779591"/>
                <a:gd name="connsiteY27" fmla="*/ 2977466 h 3086843"/>
                <a:gd name="connsiteX28" fmla="*/ 962359 w 1779591"/>
                <a:gd name="connsiteY28" fmla="*/ 3068613 h 3086843"/>
                <a:gd name="connsiteX29" fmla="*/ 892481 w 1779591"/>
                <a:gd name="connsiteY29" fmla="*/ 3086843 h 3086843"/>
                <a:gd name="connsiteX30" fmla="*/ 822600 w 1779591"/>
                <a:gd name="connsiteY30" fmla="*/ 3068613 h 3086843"/>
                <a:gd name="connsiteX31" fmla="*/ 773988 w 1779591"/>
                <a:gd name="connsiteY31" fmla="*/ 2977466 h 3086843"/>
                <a:gd name="connsiteX32" fmla="*/ 770952 w 1779591"/>
                <a:gd name="connsiteY32" fmla="*/ 2533885 h 3086843"/>
                <a:gd name="connsiteX33" fmla="*/ 813487 w 1779591"/>
                <a:gd name="connsiteY33" fmla="*/ 2233098 h 3086843"/>
                <a:gd name="connsiteX34" fmla="*/ 743606 w 1779591"/>
                <a:gd name="connsiteY34" fmla="*/ 1987003 h 3086843"/>
                <a:gd name="connsiteX35" fmla="*/ 758799 w 1779591"/>
                <a:gd name="connsiteY35" fmla="*/ 1853321 h 3086843"/>
                <a:gd name="connsiteX36" fmla="*/ 770952 w 1779591"/>
                <a:gd name="connsiteY36" fmla="*/ 1774327 h 3086843"/>
                <a:gd name="connsiteX37" fmla="*/ 761835 w 1779591"/>
                <a:gd name="connsiteY37" fmla="*/ 1765214 h 3086843"/>
                <a:gd name="connsiteX38" fmla="*/ 746646 w 1779591"/>
                <a:gd name="connsiteY38" fmla="*/ 1765214 h 3086843"/>
                <a:gd name="connsiteX39" fmla="*/ 743606 w 1779591"/>
                <a:gd name="connsiteY39" fmla="*/ 1762174 h 3086843"/>
                <a:gd name="connsiteX40" fmla="*/ 363829 w 1779591"/>
                <a:gd name="connsiteY40" fmla="*/ 1604186 h 3086843"/>
                <a:gd name="connsiteX41" fmla="*/ 90388 w 1779591"/>
                <a:gd name="connsiteY41" fmla="*/ 1279097 h 3086843"/>
                <a:gd name="connsiteX42" fmla="*/ 2278 w 1779591"/>
                <a:gd name="connsiteY42" fmla="*/ 938812 h 3086843"/>
                <a:gd name="connsiteX43" fmla="*/ 2278 w 1779591"/>
                <a:gd name="connsiteY43" fmla="*/ 832475 h 3086843"/>
                <a:gd name="connsiteX44" fmla="*/ 786141 w 1779591"/>
                <a:gd name="connsiteY44" fmla="*/ 6077 h 3086843"/>
                <a:gd name="connsiteX45" fmla="*/ 849946 w 1779591"/>
                <a:gd name="connsiteY45" fmla="*/ 0 h 308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9591" h="3086843">
                  <a:moveTo>
                    <a:pt x="886404" y="2904549"/>
                  </a:moveTo>
                  <a:cubicBezTo>
                    <a:pt x="862099" y="2904549"/>
                    <a:pt x="840829" y="2922778"/>
                    <a:pt x="840829" y="2950124"/>
                  </a:cubicBezTo>
                  <a:cubicBezTo>
                    <a:pt x="840829" y="2974430"/>
                    <a:pt x="859059" y="2995696"/>
                    <a:pt x="886404" y="2995696"/>
                  </a:cubicBezTo>
                  <a:cubicBezTo>
                    <a:pt x="910710" y="2995696"/>
                    <a:pt x="931976" y="2974430"/>
                    <a:pt x="931976" y="2950124"/>
                  </a:cubicBezTo>
                  <a:cubicBezTo>
                    <a:pt x="931976" y="2925818"/>
                    <a:pt x="913747" y="2904549"/>
                    <a:pt x="886404" y="2904549"/>
                  </a:cubicBezTo>
                  <a:close/>
                  <a:moveTo>
                    <a:pt x="883365" y="209636"/>
                  </a:moveTo>
                  <a:cubicBezTo>
                    <a:pt x="1257069" y="209636"/>
                    <a:pt x="1560892" y="513460"/>
                    <a:pt x="1563929" y="890200"/>
                  </a:cubicBezTo>
                  <a:cubicBezTo>
                    <a:pt x="1566966" y="1260864"/>
                    <a:pt x="1257069" y="1570767"/>
                    <a:pt x="883365" y="1570767"/>
                  </a:cubicBezTo>
                  <a:cubicBezTo>
                    <a:pt x="500548" y="1570767"/>
                    <a:pt x="199761" y="1263904"/>
                    <a:pt x="199761" y="878047"/>
                  </a:cubicBezTo>
                  <a:cubicBezTo>
                    <a:pt x="199761" y="510423"/>
                    <a:pt x="509661" y="206600"/>
                    <a:pt x="883365" y="209636"/>
                  </a:cubicBezTo>
                  <a:close/>
                  <a:moveTo>
                    <a:pt x="883365" y="157988"/>
                  </a:moveTo>
                  <a:cubicBezTo>
                    <a:pt x="479279" y="157988"/>
                    <a:pt x="148113" y="480041"/>
                    <a:pt x="148113" y="878047"/>
                  </a:cubicBezTo>
                  <a:cubicBezTo>
                    <a:pt x="148113" y="1294287"/>
                    <a:pt x="470166" y="1622416"/>
                    <a:pt x="880325" y="1622416"/>
                  </a:cubicBezTo>
                  <a:cubicBezTo>
                    <a:pt x="1284412" y="1622416"/>
                    <a:pt x="1612541" y="1294287"/>
                    <a:pt x="1612541" y="890200"/>
                  </a:cubicBezTo>
                  <a:cubicBezTo>
                    <a:pt x="1612541" y="486117"/>
                    <a:pt x="1287452" y="157988"/>
                    <a:pt x="883365" y="157988"/>
                  </a:cubicBezTo>
                  <a:close/>
                  <a:moveTo>
                    <a:pt x="849946" y="0"/>
                  </a:moveTo>
                  <a:cubicBezTo>
                    <a:pt x="865135" y="0"/>
                    <a:pt x="883365" y="0"/>
                    <a:pt x="898557" y="0"/>
                  </a:cubicBezTo>
                  <a:cubicBezTo>
                    <a:pt x="1038316" y="9113"/>
                    <a:pt x="1175035" y="39495"/>
                    <a:pt x="1299604" y="106340"/>
                  </a:cubicBezTo>
                  <a:cubicBezTo>
                    <a:pt x="1630769" y="285594"/>
                    <a:pt x="1816103" y="647145"/>
                    <a:pt x="1773568" y="1008693"/>
                  </a:cubicBezTo>
                  <a:cubicBezTo>
                    <a:pt x="1715840" y="1388473"/>
                    <a:pt x="1439363" y="1683180"/>
                    <a:pt x="1062622" y="1756097"/>
                  </a:cubicBezTo>
                  <a:cubicBezTo>
                    <a:pt x="1047429" y="1756097"/>
                    <a:pt x="1038316" y="1759137"/>
                    <a:pt x="1029200" y="1765214"/>
                  </a:cubicBezTo>
                  <a:lnTo>
                    <a:pt x="1023123" y="1765214"/>
                  </a:lnTo>
                  <a:cubicBezTo>
                    <a:pt x="1020087" y="1768250"/>
                    <a:pt x="1017047" y="1771290"/>
                    <a:pt x="1014010" y="1774327"/>
                  </a:cubicBezTo>
                  <a:cubicBezTo>
                    <a:pt x="1017047" y="1804709"/>
                    <a:pt x="995781" y="1832055"/>
                    <a:pt x="1026163" y="1853321"/>
                  </a:cubicBezTo>
                  <a:cubicBezTo>
                    <a:pt x="1071735" y="1883703"/>
                    <a:pt x="1056545" y="1953584"/>
                    <a:pt x="1041353" y="1987003"/>
                  </a:cubicBezTo>
                  <a:cubicBezTo>
                    <a:pt x="1001857" y="2084226"/>
                    <a:pt x="968435" y="2126762"/>
                    <a:pt x="971475" y="2233098"/>
                  </a:cubicBezTo>
                  <a:cubicBezTo>
                    <a:pt x="974512" y="2302979"/>
                    <a:pt x="1014010" y="2464007"/>
                    <a:pt x="1014010" y="2533885"/>
                  </a:cubicBezTo>
                  <a:cubicBezTo>
                    <a:pt x="1010970" y="2682759"/>
                    <a:pt x="1010970" y="2828594"/>
                    <a:pt x="1010970" y="2977466"/>
                  </a:cubicBezTo>
                  <a:cubicBezTo>
                    <a:pt x="1010970" y="3016965"/>
                    <a:pt x="998817" y="3050384"/>
                    <a:pt x="962359" y="3068613"/>
                  </a:cubicBezTo>
                  <a:cubicBezTo>
                    <a:pt x="938053" y="3080766"/>
                    <a:pt x="913747" y="3086843"/>
                    <a:pt x="892481" y="3086843"/>
                  </a:cubicBezTo>
                  <a:cubicBezTo>
                    <a:pt x="871212" y="3086843"/>
                    <a:pt x="846906" y="3080766"/>
                    <a:pt x="822600" y="3068613"/>
                  </a:cubicBezTo>
                  <a:cubicBezTo>
                    <a:pt x="786141" y="3050384"/>
                    <a:pt x="773988" y="3016965"/>
                    <a:pt x="773988" y="2977466"/>
                  </a:cubicBezTo>
                  <a:cubicBezTo>
                    <a:pt x="773988" y="2828594"/>
                    <a:pt x="770952" y="2682759"/>
                    <a:pt x="770952" y="2533885"/>
                  </a:cubicBezTo>
                  <a:cubicBezTo>
                    <a:pt x="767912" y="2464007"/>
                    <a:pt x="810447" y="2302979"/>
                    <a:pt x="813487" y="2233098"/>
                  </a:cubicBezTo>
                  <a:cubicBezTo>
                    <a:pt x="816524" y="2126762"/>
                    <a:pt x="783105" y="2081186"/>
                    <a:pt x="743606" y="1987003"/>
                  </a:cubicBezTo>
                  <a:cubicBezTo>
                    <a:pt x="731453" y="1953584"/>
                    <a:pt x="713224" y="1883703"/>
                    <a:pt x="758799" y="1853321"/>
                  </a:cubicBezTo>
                  <a:cubicBezTo>
                    <a:pt x="789181" y="1835091"/>
                    <a:pt x="767912" y="1807746"/>
                    <a:pt x="770952" y="1774327"/>
                  </a:cubicBezTo>
                  <a:cubicBezTo>
                    <a:pt x="767912" y="1771290"/>
                    <a:pt x="764875" y="1768250"/>
                    <a:pt x="761835" y="1765214"/>
                  </a:cubicBezTo>
                  <a:lnTo>
                    <a:pt x="746646" y="1765214"/>
                  </a:lnTo>
                  <a:cubicBezTo>
                    <a:pt x="746646" y="1765214"/>
                    <a:pt x="743606" y="1762174"/>
                    <a:pt x="743606" y="1762174"/>
                  </a:cubicBezTo>
                  <a:cubicBezTo>
                    <a:pt x="603847" y="1737868"/>
                    <a:pt x="476242" y="1689256"/>
                    <a:pt x="363829" y="1604186"/>
                  </a:cubicBezTo>
                  <a:cubicBezTo>
                    <a:pt x="248376" y="1516076"/>
                    <a:pt x="151153" y="1409739"/>
                    <a:pt x="90388" y="1279097"/>
                  </a:cubicBezTo>
                  <a:cubicBezTo>
                    <a:pt x="38736" y="1172757"/>
                    <a:pt x="2278" y="1060341"/>
                    <a:pt x="2278" y="938812"/>
                  </a:cubicBezTo>
                  <a:cubicBezTo>
                    <a:pt x="-759" y="902356"/>
                    <a:pt x="-759" y="865894"/>
                    <a:pt x="2278" y="832475"/>
                  </a:cubicBezTo>
                  <a:cubicBezTo>
                    <a:pt x="29623" y="398010"/>
                    <a:pt x="351676" y="57725"/>
                    <a:pt x="786141" y="6077"/>
                  </a:cubicBezTo>
                  <a:cubicBezTo>
                    <a:pt x="807410" y="0"/>
                    <a:pt x="828676" y="9113"/>
                    <a:pt x="849946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47">
              <a:extLst>
                <a:ext uri="{FF2B5EF4-FFF2-40B4-BE49-F238E27FC236}">
                  <a16:creationId xmlns="" xmlns:a16="http://schemas.microsoft.com/office/drawing/2014/main" id="{058ABDE9-E03D-CF42-806B-849A4868DD9C}"/>
                </a:ext>
              </a:extLst>
            </p:cNvPr>
            <p:cNvSpPr/>
            <p:nvPr/>
          </p:nvSpPr>
          <p:spPr>
            <a:xfrm>
              <a:off x="2893925" y="7183529"/>
              <a:ext cx="1461435" cy="1197897"/>
            </a:xfrm>
            <a:custGeom>
              <a:avLst/>
              <a:gdLst>
                <a:gd name="connsiteX0" fmla="*/ 1169670 w 1162050"/>
                <a:gd name="connsiteY0" fmla="*/ 316230 h 952500"/>
                <a:gd name="connsiteX1" fmla="*/ 853440 w 1162050"/>
                <a:gd name="connsiteY1" fmla="*/ 0 h 952500"/>
                <a:gd name="connsiteX2" fmla="*/ 687705 w 1162050"/>
                <a:gd name="connsiteY2" fmla="*/ 46672 h 952500"/>
                <a:gd name="connsiteX3" fmla="*/ 537210 w 1162050"/>
                <a:gd name="connsiteY3" fmla="*/ 0 h 952500"/>
                <a:gd name="connsiteX4" fmla="*/ 312420 w 1162050"/>
                <a:gd name="connsiteY4" fmla="*/ 124777 h 952500"/>
                <a:gd name="connsiteX5" fmla="*/ 229552 w 1162050"/>
                <a:gd name="connsiteY5" fmla="*/ 109538 h 952500"/>
                <a:gd name="connsiteX6" fmla="*/ 0 w 1162050"/>
                <a:gd name="connsiteY6" fmla="*/ 339090 h 952500"/>
                <a:gd name="connsiteX7" fmla="*/ 229552 w 1162050"/>
                <a:gd name="connsiteY7" fmla="*/ 568643 h 952500"/>
                <a:gd name="connsiteX8" fmla="*/ 242888 w 1162050"/>
                <a:gd name="connsiteY8" fmla="*/ 568643 h 952500"/>
                <a:gd name="connsiteX9" fmla="*/ 220980 w 1162050"/>
                <a:gd name="connsiteY9" fmla="*/ 911543 h 952500"/>
                <a:gd name="connsiteX10" fmla="*/ 270510 w 1162050"/>
                <a:gd name="connsiteY10" fmla="*/ 958215 h 952500"/>
                <a:gd name="connsiteX11" fmla="*/ 699135 w 1162050"/>
                <a:gd name="connsiteY11" fmla="*/ 934403 h 952500"/>
                <a:gd name="connsiteX12" fmla="*/ 741997 w 1162050"/>
                <a:gd name="connsiteY12" fmla="*/ 937260 h 952500"/>
                <a:gd name="connsiteX13" fmla="*/ 765810 w 1162050"/>
                <a:gd name="connsiteY13" fmla="*/ 943928 h 952500"/>
                <a:gd name="connsiteX14" fmla="*/ 771525 w 1162050"/>
                <a:gd name="connsiteY14" fmla="*/ 943928 h 952500"/>
                <a:gd name="connsiteX15" fmla="*/ 849630 w 1162050"/>
                <a:gd name="connsiteY15" fmla="*/ 959168 h 952500"/>
                <a:gd name="connsiteX16" fmla="*/ 898207 w 1162050"/>
                <a:gd name="connsiteY16" fmla="*/ 911543 h 952500"/>
                <a:gd name="connsiteX17" fmla="*/ 878205 w 1162050"/>
                <a:gd name="connsiteY17" fmla="*/ 632460 h 952500"/>
                <a:gd name="connsiteX18" fmla="*/ 1169670 w 1162050"/>
                <a:gd name="connsiteY18" fmla="*/ 31623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2050" h="952500">
                  <a:moveTo>
                    <a:pt x="1169670" y="316230"/>
                  </a:moveTo>
                  <a:cubicBezTo>
                    <a:pt x="1169670" y="141922"/>
                    <a:pt x="1027747" y="0"/>
                    <a:pt x="853440" y="0"/>
                  </a:cubicBezTo>
                  <a:cubicBezTo>
                    <a:pt x="792480" y="0"/>
                    <a:pt x="736282" y="17145"/>
                    <a:pt x="687705" y="46672"/>
                  </a:cubicBezTo>
                  <a:cubicBezTo>
                    <a:pt x="644843" y="17145"/>
                    <a:pt x="593407" y="0"/>
                    <a:pt x="537210" y="0"/>
                  </a:cubicBezTo>
                  <a:cubicBezTo>
                    <a:pt x="442913" y="0"/>
                    <a:pt x="360045" y="49530"/>
                    <a:pt x="312420" y="124777"/>
                  </a:cubicBezTo>
                  <a:cubicBezTo>
                    <a:pt x="286702" y="114300"/>
                    <a:pt x="258127" y="109538"/>
                    <a:pt x="229552" y="109538"/>
                  </a:cubicBezTo>
                  <a:cubicBezTo>
                    <a:pt x="102870" y="109538"/>
                    <a:pt x="0" y="212408"/>
                    <a:pt x="0" y="339090"/>
                  </a:cubicBezTo>
                  <a:cubicBezTo>
                    <a:pt x="0" y="465773"/>
                    <a:pt x="102870" y="568643"/>
                    <a:pt x="229552" y="568643"/>
                  </a:cubicBezTo>
                  <a:cubicBezTo>
                    <a:pt x="234315" y="568643"/>
                    <a:pt x="238125" y="568643"/>
                    <a:pt x="242888" y="568643"/>
                  </a:cubicBezTo>
                  <a:cubicBezTo>
                    <a:pt x="234315" y="682943"/>
                    <a:pt x="227647" y="797243"/>
                    <a:pt x="220980" y="911543"/>
                  </a:cubicBezTo>
                  <a:cubicBezTo>
                    <a:pt x="218122" y="958215"/>
                    <a:pt x="226695" y="965835"/>
                    <a:pt x="270510" y="958215"/>
                  </a:cubicBezTo>
                  <a:cubicBezTo>
                    <a:pt x="412432" y="933450"/>
                    <a:pt x="555307" y="915353"/>
                    <a:pt x="699135" y="934403"/>
                  </a:cubicBezTo>
                  <a:cubicBezTo>
                    <a:pt x="713422" y="933450"/>
                    <a:pt x="727710" y="934403"/>
                    <a:pt x="741997" y="937260"/>
                  </a:cubicBezTo>
                  <a:cubicBezTo>
                    <a:pt x="750570" y="939165"/>
                    <a:pt x="759142" y="941070"/>
                    <a:pt x="765810" y="943928"/>
                  </a:cubicBezTo>
                  <a:cubicBezTo>
                    <a:pt x="767715" y="943928"/>
                    <a:pt x="769620" y="943928"/>
                    <a:pt x="771525" y="943928"/>
                  </a:cubicBezTo>
                  <a:cubicBezTo>
                    <a:pt x="797242" y="950595"/>
                    <a:pt x="822960" y="957262"/>
                    <a:pt x="849630" y="959168"/>
                  </a:cubicBezTo>
                  <a:cubicBezTo>
                    <a:pt x="893445" y="962025"/>
                    <a:pt x="901065" y="958215"/>
                    <a:pt x="898207" y="911543"/>
                  </a:cubicBezTo>
                  <a:cubicBezTo>
                    <a:pt x="891540" y="818198"/>
                    <a:pt x="885825" y="725805"/>
                    <a:pt x="878205" y="632460"/>
                  </a:cubicBezTo>
                  <a:cubicBezTo>
                    <a:pt x="1041082" y="618173"/>
                    <a:pt x="1169670" y="481965"/>
                    <a:pt x="1169670" y="31623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0" name="Freeform 369">
            <a:extLst>
              <a:ext uri="{FF2B5EF4-FFF2-40B4-BE49-F238E27FC236}">
                <a16:creationId xmlns="" xmlns:a16="http://schemas.microsoft.com/office/drawing/2014/main" id="{BDD88C40-AB1C-EC43-B318-4373A4DF3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870" y="2912755"/>
            <a:ext cx="807208" cy="872107"/>
          </a:xfrm>
          <a:custGeom>
            <a:avLst/>
            <a:gdLst>
              <a:gd name="T0" fmla="*/ 186 w 876"/>
              <a:gd name="T1" fmla="*/ 624 h 950"/>
              <a:gd name="T2" fmla="*/ 735 w 876"/>
              <a:gd name="T3" fmla="*/ 624 h 950"/>
              <a:gd name="T4" fmla="*/ 735 w 876"/>
              <a:gd name="T5" fmla="*/ 624 h 950"/>
              <a:gd name="T6" fmla="*/ 745 w 876"/>
              <a:gd name="T7" fmla="*/ 624 h 950"/>
              <a:gd name="T8" fmla="*/ 754 w 876"/>
              <a:gd name="T9" fmla="*/ 624 h 950"/>
              <a:gd name="T10" fmla="*/ 754 w 876"/>
              <a:gd name="T11" fmla="*/ 614 h 950"/>
              <a:gd name="T12" fmla="*/ 754 w 876"/>
              <a:gd name="T13" fmla="*/ 614 h 950"/>
              <a:gd name="T14" fmla="*/ 763 w 876"/>
              <a:gd name="T15" fmla="*/ 605 h 950"/>
              <a:gd name="T16" fmla="*/ 763 w 876"/>
              <a:gd name="T17" fmla="*/ 596 h 950"/>
              <a:gd name="T18" fmla="*/ 865 w 876"/>
              <a:gd name="T19" fmla="*/ 168 h 950"/>
              <a:gd name="T20" fmla="*/ 865 w 876"/>
              <a:gd name="T21" fmla="*/ 158 h 950"/>
              <a:gd name="T22" fmla="*/ 865 w 876"/>
              <a:gd name="T23" fmla="*/ 149 h 950"/>
              <a:gd name="T24" fmla="*/ 856 w 876"/>
              <a:gd name="T25" fmla="*/ 149 h 950"/>
              <a:gd name="T26" fmla="*/ 856 w 876"/>
              <a:gd name="T27" fmla="*/ 140 h 950"/>
              <a:gd name="T28" fmla="*/ 856 w 876"/>
              <a:gd name="T29" fmla="*/ 140 h 950"/>
              <a:gd name="T30" fmla="*/ 847 w 876"/>
              <a:gd name="T31" fmla="*/ 131 h 950"/>
              <a:gd name="T32" fmla="*/ 838 w 876"/>
              <a:gd name="T33" fmla="*/ 131 h 950"/>
              <a:gd name="T34" fmla="*/ 838 w 876"/>
              <a:gd name="T35" fmla="*/ 131 h 950"/>
              <a:gd name="T36" fmla="*/ 828 w 876"/>
              <a:gd name="T37" fmla="*/ 131 h 950"/>
              <a:gd name="T38" fmla="*/ 233 w 876"/>
              <a:gd name="T39" fmla="*/ 196 h 950"/>
              <a:gd name="T40" fmla="*/ 159 w 876"/>
              <a:gd name="T41" fmla="*/ 28 h 950"/>
              <a:gd name="T42" fmla="*/ 159 w 876"/>
              <a:gd name="T43" fmla="*/ 28 h 950"/>
              <a:gd name="T44" fmla="*/ 149 w 876"/>
              <a:gd name="T45" fmla="*/ 19 h 950"/>
              <a:gd name="T46" fmla="*/ 149 w 876"/>
              <a:gd name="T47" fmla="*/ 19 h 950"/>
              <a:gd name="T48" fmla="*/ 140 w 876"/>
              <a:gd name="T49" fmla="*/ 9 h 950"/>
              <a:gd name="T50" fmla="*/ 140 w 876"/>
              <a:gd name="T51" fmla="*/ 9 h 950"/>
              <a:gd name="T52" fmla="*/ 131 w 876"/>
              <a:gd name="T53" fmla="*/ 0 h 950"/>
              <a:gd name="T54" fmla="*/ 131 w 876"/>
              <a:gd name="T55" fmla="*/ 0 h 950"/>
              <a:gd name="T56" fmla="*/ 0 w 876"/>
              <a:gd name="T57" fmla="*/ 37 h 950"/>
              <a:gd name="T58" fmla="*/ 168 w 876"/>
              <a:gd name="T59" fmla="*/ 558 h 950"/>
              <a:gd name="T60" fmla="*/ 159 w 876"/>
              <a:gd name="T61" fmla="*/ 558 h 950"/>
              <a:gd name="T62" fmla="*/ 149 w 876"/>
              <a:gd name="T63" fmla="*/ 558 h 950"/>
              <a:gd name="T64" fmla="*/ 149 w 876"/>
              <a:gd name="T65" fmla="*/ 568 h 950"/>
              <a:gd name="T66" fmla="*/ 140 w 876"/>
              <a:gd name="T67" fmla="*/ 568 h 950"/>
              <a:gd name="T68" fmla="*/ 140 w 876"/>
              <a:gd name="T69" fmla="*/ 577 h 950"/>
              <a:gd name="T70" fmla="*/ 56 w 876"/>
              <a:gd name="T71" fmla="*/ 707 h 950"/>
              <a:gd name="T72" fmla="*/ 47 w 876"/>
              <a:gd name="T73" fmla="*/ 716 h 950"/>
              <a:gd name="T74" fmla="*/ 47 w 876"/>
              <a:gd name="T75" fmla="*/ 716 h 950"/>
              <a:gd name="T76" fmla="*/ 47 w 876"/>
              <a:gd name="T77" fmla="*/ 726 h 950"/>
              <a:gd name="T78" fmla="*/ 47 w 876"/>
              <a:gd name="T79" fmla="*/ 735 h 950"/>
              <a:gd name="T80" fmla="*/ 47 w 876"/>
              <a:gd name="T81" fmla="*/ 735 h 950"/>
              <a:gd name="T82" fmla="*/ 56 w 876"/>
              <a:gd name="T83" fmla="*/ 744 h 950"/>
              <a:gd name="T84" fmla="*/ 56 w 876"/>
              <a:gd name="T85" fmla="*/ 744 h 950"/>
              <a:gd name="T86" fmla="*/ 66 w 876"/>
              <a:gd name="T87" fmla="*/ 754 h 950"/>
              <a:gd name="T88" fmla="*/ 66 w 876"/>
              <a:gd name="T89" fmla="*/ 754 h 950"/>
              <a:gd name="T90" fmla="*/ 75 w 876"/>
              <a:gd name="T91" fmla="*/ 754 h 950"/>
              <a:gd name="T92" fmla="*/ 84 w 876"/>
              <a:gd name="T93" fmla="*/ 754 h 950"/>
              <a:gd name="T94" fmla="*/ 326 w 876"/>
              <a:gd name="T95" fmla="*/ 949 h 950"/>
              <a:gd name="T96" fmla="*/ 587 w 876"/>
              <a:gd name="T97" fmla="*/ 819 h 950"/>
              <a:gd name="T98" fmla="*/ 847 w 876"/>
              <a:gd name="T99" fmla="*/ 754 h 950"/>
              <a:gd name="T100" fmla="*/ 391 w 876"/>
              <a:gd name="T101" fmla="*/ 819 h 950"/>
              <a:gd name="T102" fmla="*/ 391 w 876"/>
              <a:gd name="T103" fmla="*/ 819 h 950"/>
              <a:gd name="T104" fmla="*/ 652 w 876"/>
              <a:gd name="T105" fmla="*/ 819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76" h="950">
                <a:moveTo>
                  <a:pt x="847" y="689"/>
                </a:moveTo>
                <a:lnTo>
                  <a:pt x="847" y="689"/>
                </a:lnTo>
                <a:cubicBezTo>
                  <a:pt x="140" y="689"/>
                  <a:pt x="140" y="689"/>
                  <a:pt x="140" y="689"/>
                </a:cubicBezTo>
                <a:cubicBezTo>
                  <a:pt x="186" y="624"/>
                  <a:pt x="186" y="624"/>
                  <a:pt x="186" y="624"/>
                </a:cubicBezTo>
                <a:cubicBezTo>
                  <a:pt x="233" y="624"/>
                  <a:pt x="233" y="624"/>
                  <a:pt x="233" y="624"/>
                </a:cubicBezTo>
                <a:lnTo>
                  <a:pt x="233" y="624"/>
                </a:lnTo>
                <a:lnTo>
                  <a:pt x="233" y="624"/>
                </a:lnTo>
                <a:cubicBezTo>
                  <a:pt x="735" y="624"/>
                  <a:pt x="735" y="624"/>
                  <a:pt x="735" y="624"/>
                </a:cubicBezTo>
                <a:lnTo>
                  <a:pt x="735" y="624"/>
                </a:lnTo>
                <a:lnTo>
                  <a:pt x="735" y="624"/>
                </a:lnTo>
                <a:lnTo>
                  <a:pt x="735" y="624"/>
                </a:lnTo>
                <a:lnTo>
                  <a:pt x="735" y="624"/>
                </a:lnTo>
                <a:lnTo>
                  <a:pt x="735" y="624"/>
                </a:lnTo>
                <a:lnTo>
                  <a:pt x="745" y="624"/>
                </a:lnTo>
                <a:lnTo>
                  <a:pt x="745" y="624"/>
                </a:lnTo>
                <a:lnTo>
                  <a:pt x="745" y="624"/>
                </a:lnTo>
                <a:lnTo>
                  <a:pt x="745" y="624"/>
                </a:lnTo>
                <a:lnTo>
                  <a:pt x="745" y="624"/>
                </a:lnTo>
                <a:lnTo>
                  <a:pt x="745" y="624"/>
                </a:lnTo>
                <a:cubicBezTo>
                  <a:pt x="745" y="624"/>
                  <a:pt x="745" y="624"/>
                  <a:pt x="754" y="624"/>
                </a:cubicBezTo>
                <a:lnTo>
                  <a:pt x="754" y="624"/>
                </a:lnTo>
                <a:cubicBezTo>
                  <a:pt x="754" y="614"/>
                  <a:pt x="754" y="614"/>
                  <a:pt x="754" y="614"/>
                </a:cubicBezTo>
                <a:lnTo>
                  <a:pt x="754" y="614"/>
                </a:lnTo>
                <a:lnTo>
                  <a:pt x="754" y="614"/>
                </a:lnTo>
                <a:lnTo>
                  <a:pt x="754" y="614"/>
                </a:lnTo>
                <a:lnTo>
                  <a:pt x="754" y="614"/>
                </a:lnTo>
                <a:lnTo>
                  <a:pt x="754" y="614"/>
                </a:lnTo>
                <a:lnTo>
                  <a:pt x="754" y="614"/>
                </a:lnTo>
                <a:lnTo>
                  <a:pt x="763" y="614"/>
                </a:lnTo>
                <a:lnTo>
                  <a:pt x="763" y="605"/>
                </a:lnTo>
                <a:lnTo>
                  <a:pt x="763" y="605"/>
                </a:lnTo>
                <a:lnTo>
                  <a:pt x="763" y="605"/>
                </a:lnTo>
                <a:lnTo>
                  <a:pt x="763" y="605"/>
                </a:lnTo>
                <a:lnTo>
                  <a:pt x="763" y="605"/>
                </a:lnTo>
                <a:lnTo>
                  <a:pt x="763" y="605"/>
                </a:lnTo>
                <a:cubicBezTo>
                  <a:pt x="763" y="605"/>
                  <a:pt x="763" y="605"/>
                  <a:pt x="763" y="596"/>
                </a:cubicBezTo>
                <a:cubicBezTo>
                  <a:pt x="865" y="168"/>
                  <a:pt x="865" y="168"/>
                  <a:pt x="865" y="168"/>
                </a:cubicBezTo>
                <a:lnTo>
                  <a:pt x="865" y="168"/>
                </a:lnTo>
                <a:lnTo>
                  <a:pt x="865" y="168"/>
                </a:lnTo>
                <a:lnTo>
                  <a:pt x="865" y="168"/>
                </a:lnTo>
                <a:lnTo>
                  <a:pt x="865" y="168"/>
                </a:lnTo>
                <a:cubicBezTo>
                  <a:pt x="865" y="158"/>
                  <a:pt x="865" y="158"/>
                  <a:pt x="865" y="158"/>
                </a:cubicBezTo>
                <a:lnTo>
                  <a:pt x="865" y="158"/>
                </a:lnTo>
                <a:lnTo>
                  <a:pt x="865" y="158"/>
                </a:lnTo>
                <a:lnTo>
                  <a:pt x="865" y="158"/>
                </a:lnTo>
                <a:lnTo>
                  <a:pt x="865" y="158"/>
                </a:lnTo>
                <a:lnTo>
                  <a:pt x="865" y="158"/>
                </a:lnTo>
                <a:cubicBezTo>
                  <a:pt x="865" y="158"/>
                  <a:pt x="865" y="158"/>
                  <a:pt x="865" y="149"/>
                </a:cubicBezTo>
                <a:lnTo>
                  <a:pt x="865" y="149"/>
                </a:lnTo>
                <a:lnTo>
                  <a:pt x="856" y="149"/>
                </a:lnTo>
                <a:lnTo>
                  <a:pt x="856" y="149"/>
                </a:lnTo>
                <a:lnTo>
                  <a:pt x="856" y="149"/>
                </a:lnTo>
                <a:lnTo>
                  <a:pt x="856" y="149"/>
                </a:lnTo>
                <a:lnTo>
                  <a:pt x="856" y="149"/>
                </a:lnTo>
                <a:cubicBezTo>
                  <a:pt x="856" y="140"/>
                  <a:pt x="856" y="140"/>
                  <a:pt x="856" y="140"/>
                </a:cubicBezTo>
                <a:lnTo>
                  <a:pt x="856" y="140"/>
                </a:lnTo>
                <a:lnTo>
                  <a:pt x="856" y="140"/>
                </a:lnTo>
                <a:lnTo>
                  <a:pt x="856" y="140"/>
                </a:lnTo>
                <a:lnTo>
                  <a:pt x="856" y="140"/>
                </a:lnTo>
                <a:lnTo>
                  <a:pt x="856" y="140"/>
                </a:lnTo>
                <a:lnTo>
                  <a:pt x="847" y="140"/>
                </a:lnTo>
                <a:lnTo>
                  <a:pt x="847" y="140"/>
                </a:lnTo>
                <a:lnTo>
                  <a:pt x="847" y="131"/>
                </a:lnTo>
                <a:lnTo>
                  <a:pt x="847" y="131"/>
                </a:lnTo>
                <a:lnTo>
                  <a:pt x="847" y="131"/>
                </a:lnTo>
                <a:lnTo>
                  <a:pt x="847" y="131"/>
                </a:lnTo>
                <a:lnTo>
                  <a:pt x="847" y="131"/>
                </a:lnTo>
                <a:lnTo>
                  <a:pt x="838" y="131"/>
                </a:lnTo>
                <a:lnTo>
                  <a:pt x="838" y="131"/>
                </a:lnTo>
                <a:lnTo>
                  <a:pt x="838" y="131"/>
                </a:lnTo>
                <a:lnTo>
                  <a:pt x="838" y="131"/>
                </a:lnTo>
                <a:lnTo>
                  <a:pt x="838" y="131"/>
                </a:lnTo>
                <a:lnTo>
                  <a:pt x="838" y="131"/>
                </a:lnTo>
                <a:lnTo>
                  <a:pt x="838" y="131"/>
                </a:lnTo>
                <a:lnTo>
                  <a:pt x="828" y="131"/>
                </a:lnTo>
                <a:lnTo>
                  <a:pt x="828" y="131"/>
                </a:lnTo>
                <a:lnTo>
                  <a:pt x="828" y="131"/>
                </a:lnTo>
                <a:cubicBezTo>
                  <a:pt x="233" y="131"/>
                  <a:pt x="233" y="131"/>
                  <a:pt x="233" y="131"/>
                </a:cubicBezTo>
                <a:cubicBezTo>
                  <a:pt x="214" y="131"/>
                  <a:pt x="196" y="140"/>
                  <a:pt x="196" y="158"/>
                </a:cubicBezTo>
                <a:cubicBezTo>
                  <a:pt x="196" y="177"/>
                  <a:pt x="214" y="196"/>
                  <a:pt x="233" y="196"/>
                </a:cubicBezTo>
                <a:cubicBezTo>
                  <a:pt x="791" y="196"/>
                  <a:pt x="791" y="196"/>
                  <a:pt x="791" y="196"/>
                </a:cubicBezTo>
                <a:cubicBezTo>
                  <a:pt x="707" y="558"/>
                  <a:pt x="707" y="558"/>
                  <a:pt x="707" y="558"/>
                </a:cubicBezTo>
                <a:cubicBezTo>
                  <a:pt x="261" y="558"/>
                  <a:pt x="261" y="558"/>
                  <a:pt x="261" y="558"/>
                </a:cubicBezTo>
                <a:cubicBezTo>
                  <a:pt x="159" y="28"/>
                  <a:pt x="159" y="28"/>
                  <a:pt x="159" y="28"/>
                </a:cubicBezTo>
                <a:lnTo>
                  <a:pt x="159" y="28"/>
                </a:lnTo>
                <a:lnTo>
                  <a:pt x="159" y="28"/>
                </a:lnTo>
                <a:lnTo>
                  <a:pt x="159" y="28"/>
                </a:lnTo>
                <a:lnTo>
                  <a:pt x="159" y="28"/>
                </a:lnTo>
                <a:cubicBezTo>
                  <a:pt x="159" y="28"/>
                  <a:pt x="159" y="28"/>
                  <a:pt x="159" y="19"/>
                </a:cubicBezTo>
                <a:lnTo>
                  <a:pt x="159" y="19"/>
                </a:lnTo>
                <a:lnTo>
                  <a:pt x="159" y="19"/>
                </a:lnTo>
                <a:lnTo>
                  <a:pt x="149" y="19"/>
                </a:lnTo>
                <a:lnTo>
                  <a:pt x="149" y="19"/>
                </a:lnTo>
                <a:lnTo>
                  <a:pt x="149" y="19"/>
                </a:lnTo>
                <a:lnTo>
                  <a:pt x="149" y="19"/>
                </a:lnTo>
                <a:lnTo>
                  <a:pt x="149" y="19"/>
                </a:lnTo>
                <a:cubicBezTo>
                  <a:pt x="149" y="9"/>
                  <a:pt x="149" y="9"/>
                  <a:pt x="149" y="9"/>
                </a:cubicBezTo>
                <a:lnTo>
                  <a:pt x="149" y="9"/>
                </a:lnTo>
                <a:lnTo>
                  <a:pt x="149" y="9"/>
                </a:lnTo>
                <a:cubicBezTo>
                  <a:pt x="149" y="9"/>
                  <a:pt x="149" y="9"/>
                  <a:pt x="140" y="9"/>
                </a:cubicBezTo>
                <a:lnTo>
                  <a:pt x="140" y="9"/>
                </a:lnTo>
                <a:lnTo>
                  <a:pt x="140" y="9"/>
                </a:lnTo>
                <a:lnTo>
                  <a:pt x="140" y="9"/>
                </a:lnTo>
                <a:lnTo>
                  <a:pt x="140" y="9"/>
                </a:lnTo>
                <a:lnTo>
                  <a:pt x="140" y="9"/>
                </a:lnTo>
                <a:lnTo>
                  <a:pt x="140" y="9"/>
                </a:lnTo>
                <a:lnTo>
                  <a:pt x="140" y="9"/>
                </a:lnTo>
                <a:cubicBezTo>
                  <a:pt x="131" y="0"/>
                  <a:pt x="131" y="0"/>
                  <a:pt x="131" y="0"/>
                </a:cubicBezTo>
                <a:lnTo>
                  <a:pt x="131" y="0"/>
                </a:lnTo>
                <a:lnTo>
                  <a:pt x="131" y="0"/>
                </a:lnTo>
                <a:lnTo>
                  <a:pt x="131" y="0"/>
                </a:lnTo>
                <a:lnTo>
                  <a:pt x="131" y="0"/>
                </a:lnTo>
                <a:cubicBezTo>
                  <a:pt x="131" y="0"/>
                  <a:pt x="131" y="0"/>
                  <a:pt x="121" y="0"/>
                </a:cubicBezTo>
                <a:lnTo>
                  <a:pt x="121" y="0"/>
                </a:lnTo>
                <a:cubicBezTo>
                  <a:pt x="28" y="0"/>
                  <a:pt x="28" y="0"/>
                  <a:pt x="28" y="0"/>
                </a:cubicBezTo>
                <a:cubicBezTo>
                  <a:pt x="10" y="0"/>
                  <a:pt x="0" y="19"/>
                  <a:pt x="0" y="37"/>
                </a:cubicBezTo>
                <a:cubicBezTo>
                  <a:pt x="0" y="56"/>
                  <a:pt x="10" y="65"/>
                  <a:pt x="28" y="65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96" y="558"/>
                  <a:pt x="196" y="558"/>
                  <a:pt x="196" y="558"/>
                </a:cubicBezTo>
                <a:cubicBezTo>
                  <a:pt x="168" y="558"/>
                  <a:pt x="168" y="558"/>
                  <a:pt x="168" y="558"/>
                </a:cubicBezTo>
                <a:lnTo>
                  <a:pt x="168" y="558"/>
                </a:lnTo>
                <a:lnTo>
                  <a:pt x="159" y="558"/>
                </a:lnTo>
                <a:lnTo>
                  <a:pt x="159" y="558"/>
                </a:lnTo>
                <a:lnTo>
                  <a:pt x="159" y="558"/>
                </a:lnTo>
                <a:lnTo>
                  <a:pt x="159" y="558"/>
                </a:lnTo>
                <a:lnTo>
                  <a:pt x="159" y="558"/>
                </a:lnTo>
                <a:lnTo>
                  <a:pt x="159" y="558"/>
                </a:lnTo>
                <a:lnTo>
                  <a:pt x="149" y="558"/>
                </a:lnTo>
                <a:cubicBezTo>
                  <a:pt x="149" y="558"/>
                  <a:pt x="149" y="558"/>
                  <a:pt x="149" y="568"/>
                </a:cubicBezTo>
                <a:lnTo>
                  <a:pt x="149" y="568"/>
                </a:lnTo>
                <a:lnTo>
                  <a:pt x="149" y="568"/>
                </a:lnTo>
                <a:lnTo>
                  <a:pt x="149" y="568"/>
                </a:lnTo>
                <a:lnTo>
                  <a:pt x="149" y="568"/>
                </a:lnTo>
                <a:cubicBezTo>
                  <a:pt x="149" y="568"/>
                  <a:pt x="149" y="568"/>
                  <a:pt x="140" y="568"/>
                </a:cubicBezTo>
                <a:lnTo>
                  <a:pt x="140" y="568"/>
                </a:lnTo>
                <a:lnTo>
                  <a:pt x="140" y="568"/>
                </a:lnTo>
                <a:lnTo>
                  <a:pt x="140" y="568"/>
                </a:lnTo>
                <a:lnTo>
                  <a:pt x="140" y="568"/>
                </a:lnTo>
                <a:cubicBezTo>
                  <a:pt x="140" y="568"/>
                  <a:pt x="140" y="568"/>
                  <a:pt x="140" y="577"/>
                </a:cubicBezTo>
                <a:lnTo>
                  <a:pt x="140" y="577"/>
                </a:lnTo>
                <a:lnTo>
                  <a:pt x="140" y="577"/>
                </a:lnTo>
                <a:lnTo>
                  <a:pt x="140" y="577"/>
                </a:lnTo>
                <a:cubicBezTo>
                  <a:pt x="56" y="707"/>
                  <a:pt x="56" y="707"/>
                  <a:pt x="56" y="707"/>
                </a:cubicBezTo>
                <a:lnTo>
                  <a:pt x="56" y="707"/>
                </a:lnTo>
                <a:lnTo>
                  <a:pt x="47" y="707"/>
                </a:lnTo>
                <a:lnTo>
                  <a:pt x="47" y="707"/>
                </a:lnTo>
                <a:lnTo>
                  <a:pt x="47" y="716"/>
                </a:lnTo>
                <a:lnTo>
                  <a:pt x="47" y="716"/>
                </a:lnTo>
                <a:lnTo>
                  <a:pt x="47" y="716"/>
                </a:lnTo>
                <a:lnTo>
                  <a:pt x="47" y="716"/>
                </a:lnTo>
                <a:lnTo>
                  <a:pt x="47" y="716"/>
                </a:lnTo>
                <a:lnTo>
                  <a:pt x="47" y="716"/>
                </a:lnTo>
                <a:lnTo>
                  <a:pt x="47" y="726"/>
                </a:lnTo>
                <a:lnTo>
                  <a:pt x="47" y="726"/>
                </a:lnTo>
                <a:lnTo>
                  <a:pt x="47" y="726"/>
                </a:lnTo>
                <a:lnTo>
                  <a:pt x="47" y="726"/>
                </a:lnTo>
                <a:lnTo>
                  <a:pt x="47" y="726"/>
                </a:lnTo>
                <a:lnTo>
                  <a:pt x="47" y="726"/>
                </a:lnTo>
                <a:lnTo>
                  <a:pt x="47" y="726"/>
                </a:lnTo>
                <a:cubicBezTo>
                  <a:pt x="47" y="735"/>
                  <a:pt x="47" y="735"/>
                  <a:pt x="47" y="735"/>
                </a:cubicBezTo>
                <a:lnTo>
                  <a:pt x="47" y="735"/>
                </a:lnTo>
                <a:lnTo>
                  <a:pt x="47" y="735"/>
                </a:lnTo>
                <a:lnTo>
                  <a:pt x="47" y="735"/>
                </a:lnTo>
                <a:lnTo>
                  <a:pt x="47" y="735"/>
                </a:lnTo>
                <a:lnTo>
                  <a:pt x="47" y="735"/>
                </a:lnTo>
                <a:lnTo>
                  <a:pt x="47" y="744"/>
                </a:lnTo>
                <a:cubicBezTo>
                  <a:pt x="56" y="744"/>
                  <a:pt x="56" y="744"/>
                  <a:pt x="56" y="744"/>
                </a:cubicBezTo>
                <a:lnTo>
                  <a:pt x="56" y="744"/>
                </a:lnTo>
                <a:lnTo>
                  <a:pt x="56" y="744"/>
                </a:lnTo>
                <a:lnTo>
                  <a:pt x="56" y="744"/>
                </a:lnTo>
                <a:lnTo>
                  <a:pt x="56" y="744"/>
                </a:lnTo>
                <a:lnTo>
                  <a:pt x="56" y="744"/>
                </a:lnTo>
                <a:lnTo>
                  <a:pt x="56" y="744"/>
                </a:lnTo>
                <a:cubicBezTo>
                  <a:pt x="56" y="754"/>
                  <a:pt x="56" y="754"/>
                  <a:pt x="56" y="754"/>
                </a:cubicBezTo>
                <a:lnTo>
                  <a:pt x="56" y="754"/>
                </a:lnTo>
                <a:cubicBezTo>
                  <a:pt x="66" y="754"/>
                  <a:pt x="66" y="754"/>
                  <a:pt x="66" y="754"/>
                </a:cubicBezTo>
                <a:lnTo>
                  <a:pt x="66" y="754"/>
                </a:lnTo>
                <a:lnTo>
                  <a:pt x="66" y="754"/>
                </a:lnTo>
                <a:lnTo>
                  <a:pt x="66" y="754"/>
                </a:lnTo>
                <a:lnTo>
                  <a:pt x="66" y="754"/>
                </a:lnTo>
                <a:lnTo>
                  <a:pt x="66" y="754"/>
                </a:lnTo>
                <a:lnTo>
                  <a:pt x="66" y="754"/>
                </a:lnTo>
                <a:lnTo>
                  <a:pt x="75" y="754"/>
                </a:lnTo>
                <a:lnTo>
                  <a:pt x="75" y="754"/>
                </a:lnTo>
                <a:lnTo>
                  <a:pt x="75" y="754"/>
                </a:lnTo>
                <a:lnTo>
                  <a:pt x="75" y="754"/>
                </a:lnTo>
                <a:lnTo>
                  <a:pt x="75" y="754"/>
                </a:lnTo>
                <a:cubicBezTo>
                  <a:pt x="75" y="754"/>
                  <a:pt x="75" y="754"/>
                  <a:pt x="84" y="754"/>
                </a:cubicBezTo>
                <a:lnTo>
                  <a:pt x="84" y="754"/>
                </a:lnTo>
                <a:cubicBezTo>
                  <a:pt x="214" y="754"/>
                  <a:pt x="214" y="754"/>
                  <a:pt x="214" y="754"/>
                </a:cubicBezTo>
                <a:cubicBezTo>
                  <a:pt x="205" y="772"/>
                  <a:pt x="196" y="800"/>
                  <a:pt x="196" y="819"/>
                </a:cubicBezTo>
                <a:cubicBezTo>
                  <a:pt x="196" y="893"/>
                  <a:pt x="261" y="949"/>
                  <a:pt x="326" y="949"/>
                </a:cubicBezTo>
                <a:cubicBezTo>
                  <a:pt x="401" y="949"/>
                  <a:pt x="456" y="893"/>
                  <a:pt x="456" y="819"/>
                </a:cubicBezTo>
                <a:cubicBezTo>
                  <a:pt x="456" y="800"/>
                  <a:pt x="447" y="772"/>
                  <a:pt x="438" y="754"/>
                </a:cubicBezTo>
                <a:cubicBezTo>
                  <a:pt x="605" y="754"/>
                  <a:pt x="605" y="754"/>
                  <a:pt x="605" y="754"/>
                </a:cubicBezTo>
                <a:cubicBezTo>
                  <a:pt x="596" y="772"/>
                  <a:pt x="587" y="800"/>
                  <a:pt x="587" y="819"/>
                </a:cubicBezTo>
                <a:cubicBezTo>
                  <a:pt x="587" y="893"/>
                  <a:pt x="642" y="949"/>
                  <a:pt x="717" y="949"/>
                </a:cubicBezTo>
                <a:cubicBezTo>
                  <a:pt x="791" y="949"/>
                  <a:pt x="847" y="893"/>
                  <a:pt x="847" y="819"/>
                </a:cubicBezTo>
                <a:cubicBezTo>
                  <a:pt x="847" y="800"/>
                  <a:pt x="838" y="772"/>
                  <a:pt x="828" y="754"/>
                </a:cubicBezTo>
                <a:cubicBezTo>
                  <a:pt x="847" y="754"/>
                  <a:pt x="847" y="754"/>
                  <a:pt x="847" y="754"/>
                </a:cubicBezTo>
                <a:cubicBezTo>
                  <a:pt x="865" y="754"/>
                  <a:pt x="875" y="744"/>
                  <a:pt x="875" y="726"/>
                </a:cubicBezTo>
                <a:cubicBezTo>
                  <a:pt x="875" y="707"/>
                  <a:pt x="865" y="689"/>
                  <a:pt x="847" y="689"/>
                </a:cubicBezTo>
                <a:close/>
                <a:moveTo>
                  <a:pt x="391" y="819"/>
                </a:moveTo>
                <a:lnTo>
                  <a:pt x="391" y="819"/>
                </a:lnTo>
                <a:cubicBezTo>
                  <a:pt x="391" y="856"/>
                  <a:pt x="363" y="884"/>
                  <a:pt x="326" y="884"/>
                </a:cubicBezTo>
                <a:cubicBezTo>
                  <a:pt x="289" y="884"/>
                  <a:pt x="261" y="856"/>
                  <a:pt x="261" y="819"/>
                </a:cubicBezTo>
                <a:cubicBezTo>
                  <a:pt x="261" y="782"/>
                  <a:pt x="289" y="754"/>
                  <a:pt x="326" y="754"/>
                </a:cubicBezTo>
                <a:cubicBezTo>
                  <a:pt x="363" y="754"/>
                  <a:pt x="391" y="782"/>
                  <a:pt x="391" y="819"/>
                </a:cubicBezTo>
                <a:close/>
                <a:moveTo>
                  <a:pt x="782" y="819"/>
                </a:moveTo>
                <a:lnTo>
                  <a:pt x="782" y="819"/>
                </a:lnTo>
                <a:cubicBezTo>
                  <a:pt x="782" y="856"/>
                  <a:pt x="754" y="884"/>
                  <a:pt x="717" y="884"/>
                </a:cubicBezTo>
                <a:cubicBezTo>
                  <a:pt x="679" y="884"/>
                  <a:pt x="652" y="856"/>
                  <a:pt x="652" y="819"/>
                </a:cubicBezTo>
                <a:cubicBezTo>
                  <a:pt x="652" y="782"/>
                  <a:pt x="679" y="754"/>
                  <a:pt x="717" y="754"/>
                </a:cubicBezTo>
                <a:cubicBezTo>
                  <a:pt x="754" y="754"/>
                  <a:pt x="782" y="782"/>
                  <a:pt x="782" y="819"/>
                </a:cubicBezTo>
                <a:close/>
              </a:path>
            </a:pathLst>
          </a:custGeom>
          <a:solidFill>
            <a:srgbClr val="800000"/>
          </a:solidFill>
          <a:ln>
            <a:solidFill>
              <a:srgbClr val="3366FF"/>
            </a:solidFill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1E95DC2F-6038-574A-A2AD-9AEB0ADDA7D3}"/>
              </a:ext>
            </a:extLst>
          </p:cNvPr>
          <p:cNvGrpSpPr/>
          <p:nvPr/>
        </p:nvGrpSpPr>
        <p:grpSpPr>
          <a:xfrm>
            <a:off x="4352490" y="3071710"/>
            <a:ext cx="283038" cy="635560"/>
            <a:chOff x="6126163" y="2070100"/>
            <a:chExt cx="1755775" cy="3600450"/>
          </a:xfrm>
          <a:solidFill>
            <a:schemeClr val="accent1"/>
          </a:solidFill>
        </p:grpSpPr>
        <p:sp>
          <p:nvSpPr>
            <p:cNvPr id="112" name="Freeform 1">
              <a:extLst>
                <a:ext uri="{FF2B5EF4-FFF2-40B4-BE49-F238E27FC236}">
                  <a16:creationId xmlns="" xmlns:a16="http://schemas.microsoft.com/office/drawing/2014/main" id="{05E67E8A-5C99-4D47-A6BE-37E128229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846388"/>
              <a:ext cx="1755775" cy="2824162"/>
            </a:xfrm>
            <a:custGeom>
              <a:avLst/>
              <a:gdLst>
                <a:gd name="T0" fmla="*/ 2437 w 4876"/>
                <a:gd name="T1" fmla="*/ 0 h 7844"/>
                <a:gd name="T2" fmla="*/ 2437 w 4876"/>
                <a:gd name="T3" fmla="*/ 0 h 7844"/>
                <a:gd name="T4" fmla="*/ 1281 w 4876"/>
                <a:gd name="T5" fmla="*/ 407 h 7844"/>
                <a:gd name="T6" fmla="*/ 1218 w 4876"/>
                <a:gd name="T7" fmla="*/ 500 h 7844"/>
                <a:gd name="T8" fmla="*/ 62 w 4876"/>
                <a:gd name="T9" fmla="*/ 3312 h 7844"/>
                <a:gd name="T10" fmla="*/ 250 w 4876"/>
                <a:gd name="T11" fmla="*/ 3781 h 7844"/>
                <a:gd name="T12" fmla="*/ 406 w 4876"/>
                <a:gd name="T13" fmla="*/ 3812 h 7844"/>
                <a:gd name="T14" fmla="*/ 718 w 4876"/>
                <a:gd name="T15" fmla="*/ 3562 h 7844"/>
                <a:gd name="T16" fmla="*/ 1343 w 4876"/>
                <a:gd name="T17" fmla="*/ 2063 h 7844"/>
                <a:gd name="T18" fmla="*/ 1406 w 4876"/>
                <a:gd name="T19" fmla="*/ 3749 h 7844"/>
                <a:gd name="T20" fmla="*/ 1437 w 4876"/>
                <a:gd name="T21" fmla="*/ 4062 h 7844"/>
                <a:gd name="T22" fmla="*/ 1218 w 4876"/>
                <a:gd name="T23" fmla="*/ 7343 h 7844"/>
                <a:gd name="T24" fmla="*/ 1625 w 4876"/>
                <a:gd name="T25" fmla="*/ 7843 h 7844"/>
                <a:gd name="T26" fmla="*/ 1656 w 4876"/>
                <a:gd name="T27" fmla="*/ 7843 h 7844"/>
                <a:gd name="T28" fmla="*/ 2125 w 4876"/>
                <a:gd name="T29" fmla="*/ 7406 h 7844"/>
                <a:gd name="T30" fmla="*/ 2312 w 4876"/>
                <a:gd name="T31" fmla="*/ 4218 h 7844"/>
                <a:gd name="T32" fmla="*/ 2437 w 4876"/>
                <a:gd name="T33" fmla="*/ 4062 h 7844"/>
                <a:gd name="T34" fmla="*/ 2562 w 4876"/>
                <a:gd name="T35" fmla="*/ 4218 h 7844"/>
                <a:gd name="T36" fmla="*/ 2718 w 4876"/>
                <a:gd name="T37" fmla="*/ 7406 h 7844"/>
                <a:gd name="T38" fmla="*/ 3187 w 4876"/>
                <a:gd name="T39" fmla="*/ 7843 h 7844"/>
                <a:gd name="T40" fmla="*/ 3218 w 4876"/>
                <a:gd name="T41" fmla="*/ 7843 h 7844"/>
                <a:gd name="T42" fmla="*/ 3656 w 4876"/>
                <a:gd name="T43" fmla="*/ 7343 h 7844"/>
                <a:gd name="T44" fmla="*/ 3437 w 4876"/>
                <a:gd name="T45" fmla="*/ 4062 h 7844"/>
                <a:gd name="T46" fmla="*/ 3437 w 4876"/>
                <a:gd name="T47" fmla="*/ 3749 h 7844"/>
                <a:gd name="T48" fmla="*/ 3500 w 4876"/>
                <a:gd name="T49" fmla="*/ 2063 h 7844"/>
                <a:gd name="T50" fmla="*/ 4125 w 4876"/>
                <a:gd name="T51" fmla="*/ 3562 h 7844"/>
                <a:gd name="T52" fmla="*/ 4468 w 4876"/>
                <a:gd name="T53" fmla="*/ 3812 h 7844"/>
                <a:gd name="T54" fmla="*/ 4593 w 4876"/>
                <a:gd name="T55" fmla="*/ 3781 h 7844"/>
                <a:gd name="T56" fmla="*/ 4781 w 4876"/>
                <a:gd name="T57" fmla="*/ 3312 h 7844"/>
                <a:gd name="T58" fmla="*/ 3656 w 4876"/>
                <a:gd name="T59" fmla="*/ 500 h 7844"/>
                <a:gd name="T60" fmla="*/ 3562 w 4876"/>
                <a:gd name="T61" fmla="*/ 407 h 7844"/>
                <a:gd name="T62" fmla="*/ 2437 w 4876"/>
                <a:gd name="T63" fmla="*/ 0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6" h="7844">
                  <a:moveTo>
                    <a:pt x="2437" y="0"/>
                  </a:moveTo>
                  <a:lnTo>
                    <a:pt x="2437" y="0"/>
                  </a:lnTo>
                  <a:cubicBezTo>
                    <a:pt x="1531" y="0"/>
                    <a:pt x="1281" y="407"/>
                    <a:pt x="1281" y="407"/>
                  </a:cubicBezTo>
                  <a:cubicBezTo>
                    <a:pt x="1250" y="438"/>
                    <a:pt x="1218" y="469"/>
                    <a:pt x="1218" y="500"/>
                  </a:cubicBezTo>
                  <a:cubicBezTo>
                    <a:pt x="62" y="3312"/>
                    <a:pt x="62" y="3312"/>
                    <a:pt x="62" y="3312"/>
                  </a:cubicBezTo>
                  <a:cubicBezTo>
                    <a:pt x="0" y="3499"/>
                    <a:pt x="62" y="3687"/>
                    <a:pt x="250" y="3781"/>
                  </a:cubicBezTo>
                  <a:cubicBezTo>
                    <a:pt x="312" y="3781"/>
                    <a:pt x="343" y="3812"/>
                    <a:pt x="406" y="3812"/>
                  </a:cubicBezTo>
                  <a:cubicBezTo>
                    <a:pt x="531" y="3812"/>
                    <a:pt x="656" y="3718"/>
                    <a:pt x="718" y="3562"/>
                  </a:cubicBezTo>
                  <a:cubicBezTo>
                    <a:pt x="1343" y="2063"/>
                    <a:pt x="1343" y="2063"/>
                    <a:pt x="1343" y="2063"/>
                  </a:cubicBezTo>
                  <a:cubicBezTo>
                    <a:pt x="1406" y="3749"/>
                    <a:pt x="1406" y="3749"/>
                    <a:pt x="1406" y="3749"/>
                  </a:cubicBezTo>
                  <a:cubicBezTo>
                    <a:pt x="1437" y="4062"/>
                    <a:pt x="1437" y="4062"/>
                    <a:pt x="1437" y="4062"/>
                  </a:cubicBezTo>
                  <a:cubicBezTo>
                    <a:pt x="1218" y="7343"/>
                    <a:pt x="1218" y="7343"/>
                    <a:pt x="1218" y="7343"/>
                  </a:cubicBezTo>
                  <a:cubicBezTo>
                    <a:pt x="1187" y="7593"/>
                    <a:pt x="1375" y="7812"/>
                    <a:pt x="1625" y="7843"/>
                  </a:cubicBezTo>
                  <a:cubicBezTo>
                    <a:pt x="1656" y="7843"/>
                    <a:pt x="1656" y="7843"/>
                    <a:pt x="1656" y="7843"/>
                  </a:cubicBezTo>
                  <a:cubicBezTo>
                    <a:pt x="1906" y="7843"/>
                    <a:pt x="2093" y="7656"/>
                    <a:pt x="2125" y="7406"/>
                  </a:cubicBezTo>
                  <a:cubicBezTo>
                    <a:pt x="2312" y="4218"/>
                    <a:pt x="2312" y="4218"/>
                    <a:pt x="2312" y="4218"/>
                  </a:cubicBezTo>
                  <a:cubicBezTo>
                    <a:pt x="2312" y="4218"/>
                    <a:pt x="2312" y="4062"/>
                    <a:pt x="2437" y="4062"/>
                  </a:cubicBezTo>
                  <a:cubicBezTo>
                    <a:pt x="2562" y="4062"/>
                    <a:pt x="2562" y="4218"/>
                    <a:pt x="2562" y="4218"/>
                  </a:cubicBezTo>
                  <a:cubicBezTo>
                    <a:pt x="2718" y="7406"/>
                    <a:pt x="2718" y="7406"/>
                    <a:pt x="2718" y="7406"/>
                  </a:cubicBezTo>
                  <a:cubicBezTo>
                    <a:pt x="2750" y="7656"/>
                    <a:pt x="2937" y="7843"/>
                    <a:pt x="3187" y="7843"/>
                  </a:cubicBezTo>
                  <a:lnTo>
                    <a:pt x="3218" y="7843"/>
                  </a:lnTo>
                  <a:cubicBezTo>
                    <a:pt x="3468" y="7812"/>
                    <a:pt x="3656" y="7593"/>
                    <a:pt x="3656" y="7343"/>
                  </a:cubicBezTo>
                  <a:cubicBezTo>
                    <a:pt x="3437" y="4062"/>
                    <a:pt x="3437" y="4062"/>
                    <a:pt x="3437" y="4062"/>
                  </a:cubicBezTo>
                  <a:cubicBezTo>
                    <a:pt x="3437" y="3749"/>
                    <a:pt x="3437" y="3749"/>
                    <a:pt x="3437" y="3749"/>
                  </a:cubicBezTo>
                  <a:cubicBezTo>
                    <a:pt x="3500" y="2063"/>
                    <a:pt x="3500" y="2063"/>
                    <a:pt x="3500" y="2063"/>
                  </a:cubicBezTo>
                  <a:cubicBezTo>
                    <a:pt x="4125" y="3562"/>
                    <a:pt x="4125" y="3562"/>
                    <a:pt x="4125" y="3562"/>
                  </a:cubicBezTo>
                  <a:cubicBezTo>
                    <a:pt x="4187" y="3718"/>
                    <a:pt x="4312" y="3812"/>
                    <a:pt x="4468" y="3812"/>
                  </a:cubicBezTo>
                  <a:cubicBezTo>
                    <a:pt x="4500" y="3812"/>
                    <a:pt x="4562" y="3781"/>
                    <a:pt x="4593" y="3781"/>
                  </a:cubicBezTo>
                  <a:cubicBezTo>
                    <a:pt x="4781" y="3687"/>
                    <a:pt x="4875" y="3499"/>
                    <a:pt x="4781" y="3312"/>
                  </a:cubicBezTo>
                  <a:cubicBezTo>
                    <a:pt x="3656" y="500"/>
                    <a:pt x="3656" y="500"/>
                    <a:pt x="3656" y="500"/>
                  </a:cubicBezTo>
                  <a:cubicBezTo>
                    <a:pt x="3625" y="469"/>
                    <a:pt x="3593" y="438"/>
                    <a:pt x="3562" y="407"/>
                  </a:cubicBezTo>
                  <a:cubicBezTo>
                    <a:pt x="3562" y="407"/>
                    <a:pt x="3312" y="0"/>
                    <a:pt x="24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2">
              <a:extLst>
                <a:ext uri="{FF2B5EF4-FFF2-40B4-BE49-F238E27FC236}">
                  <a16:creationId xmlns="" xmlns:a16="http://schemas.microsoft.com/office/drawing/2014/main" id="{F5C569DA-5EC8-C34B-B917-70EA210B6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025" y="2070100"/>
              <a:ext cx="641350" cy="641350"/>
            </a:xfrm>
            <a:custGeom>
              <a:avLst/>
              <a:gdLst>
                <a:gd name="T0" fmla="*/ 906 w 1782"/>
                <a:gd name="T1" fmla="*/ 0 h 1782"/>
                <a:gd name="T2" fmla="*/ 906 w 1782"/>
                <a:gd name="T3" fmla="*/ 0 h 1782"/>
                <a:gd name="T4" fmla="*/ 0 w 1782"/>
                <a:gd name="T5" fmla="*/ 906 h 1782"/>
                <a:gd name="T6" fmla="*/ 906 w 1782"/>
                <a:gd name="T7" fmla="*/ 1781 h 1782"/>
                <a:gd name="T8" fmla="*/ 1781 w 1782"/>
                <a:gd name="T9" fmla="*/ 906 h 1782"/>
                <a:gd name="T10" fmla="*/ 906 w 1782"/>
                <a:gd name="T1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2" h="1782">
                  <a:moveTo>
                    <a:pt x="906" y="0"/>
                  </a:moveTo>
                  <a:lnTo>
                    <a:pt x="906" y="0"/>
                  </a:lnTo>
                  <a:cubicBezTo>
                    <a:pt x="406" y="0"/>
                    <a:pt x="0" y="406"/>
                    <a:pt x="0" y="906"/>
                  </a:cubicBezTo>
                  <a:cubicBezTo>
                    <a:pt x="0" y="1406"/>
                    <a:pt x="406" y="1781"/>
                    <a:pt x="906" y="1781"/>
                  </a:cubicBezTo>
                  <a:cubicBezTo>
                    <a:pt x="1375" y="1781"/>
                    <a:pt x="1781" y="1406"/>
                    <a:pt x="1781" y="906"/>
                  </a:cubicBezTo>
                  <a:cubicBezTo>
                    <a:pt x="1781" y="406"/>
                    <a:pt x="1375" y="0"/>
                    <a:pt x="90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9939CBE4-4F34-E24E-8B42-C28EC54A2639}"/>
              </a:ext>
            </a:extLst>
          </p:cNvPr>
          <p:cNvGrpSpPr/>
          <p:nvPr/>
        </p:nvGrpSpPr>
        <p:grpSpPr>
          <a:xfrm>
            <a:off x="4494009" y="3277718"/>
            <a:ext cx="285372" cy="635560"/>
            <a:chOff x="1625600" y="2216150"/>
            <a:chExt cx="1687513" cy="3432175"/>
          </a:xfrm>
          <a:solidFill>
            <a:schemeClr val="accent2"/>
          </a:solidFill>
        </p:grpSpPr>
        <p:sp>
          <p:nvSpPr>
            <p:cNvPr id="115" name="Freeform 3">
              <a:extLst>
                <a:ext uri="{FF2B5EF4-FFF2-40B4-BE49-F238E27FC236}">
                  <a16:creationId xmlns="" xmlns:a16="http://schemas.microsoft.com/office/drawing/2014/main" id="{53DDE6A7-A82D-4349-A4E7-B16B1CD8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959100"/>
              <a:ext cx="1687513" cy="2689225"/>
            </a:xfrm>
            <a:custGeom>
              <a:avLst/>
              <a:gdLst>
                <a:gd name="T0" fmla="*/ 2344 w 4689"/>
                <a:gd name="T1" fmla="*/ 0 h 7469"/>
                <a:gd name="T2" fmla="*/ 2344 w 4689"/>
                <a:gd name="T3" fmla="*/ 0 h 7469"/>
                <a:gd name="T4" fmla="*/ 1251 w 4689"/>
                <a:gd name="T5" fmla="*/ 375 h 7469"/>
                <a:gd name="T6" fmla="*/ 1188 w 4689"/>
                <a:gd name="T7" fmla="*/ 469 h 7469"/>
                <a:gd name="T8" fmla="*/ 1126 w 4689"/>
                <a:gd name="T9" fmla="*/ 594 h 7469"/>
                <a:gd name="T10" fmla="*/ 94 w 4689"/>
                <a:gd name="T11" fmla="*/ 3155 h 7469"/>
                <a:gd name="T12" fmla="*/ 282 w 4689"/>
                <a:gd name="T13" fmla="*/ 3624 h 7469"/>
                <a:gd name="T14" fmla="*/ 407 w 4689"/>
                <a:gd name="T15" fmla="*/ 3624 h 7469"/>
                <a:gd name="T16" fmla="*/ 719 w 4689"/>
                <a:gd name="T17" fmla="*/ 3436 h 7469"/>
                <a:gd name="T18" fmla="*/ 1376 w 4689"/>
                <a:gd name="T19" fmla="*/ 1812 h 7469"/>
                <a:gd name="T20" fmla="*/ 1376 w 4689"/>
                <a:gd name="T21" fmla="*/ 1844 h 7469"/>
                <a:gd name="T22" fmla="*/ 532 w 4689"/>
                <a:gd name="T23" fmla="*/ 4874 h 7469"/>
                <a:gd name="T24" fmla="*/ 1376 w 4689"/>
                <a:gd name="T25" fmla="*/ 4718 h 7469"/>
                <a:gd name="T26" fmla="*/ 1251 w 4689"/>
                <a:gd name="T27" fmla="*/ 7061 h 7469"/>
                <a:gd name="T28" fmla="*/ 1594 w 4689"/>
                <a:gd name="T29" fmla="*/ 7468 h 7469"/>
                <a:gd name="T30" fmla="*/ 1626 w 4689"/>
                <a:gd name="T31" fmla="*/ 7468 h 7469"/>
                <a:gd name="T32" fmla="*/ 2001 w 4689"/>
                <a:gd name="T33" fmla="*/ 7093 h 7469"/>
                <a:gd name="T34" fmla="*/ 2188 w 4689"/>
                <a:gd name="T35" fmla="*/ 4655 h 7469"/>
                <a:gd name="T36" fmla="*/ 2344 w 4689"/>
                <a:gd name="T37" fmla="*/ 4624 h 7469"/>
                <a:gd name="T38" fmla="*/ 2532 w 4689"/>
                <a:gd name="T39" fmla="*/ 4655 h 7469"/>
                <a:gd name="T40" fmla="*/ 2688 w 4689"/>
                <a:gd name="T41" fmla="*/ 7093 h 7469"/>
                <a:gd name="T42" fmla="*/ 3094 w 4689"/>
                <a:gd name="T43" fmla="*/ 7468 h 7469"/>
                <a:gd name="T44" fmla="*/ 3126 w 4689"/>
                <a:gd name="T45" fmla="*/ 7468 h 7469"/>
                <a:gd name="T46" fmla="*/ 3469 w 4689"/>
                <a:gd name="T47" fmla="*/ 7061 h 7469"/>
                <a:gd name="T48" fmla="*/ 3313 w 4689"/>
                <a:gd name="T49" fmla="*/ 4718 h 7469"/>
                <a:gd name="T50" fmla="*/ 4188 w 4689"/>
                <a:gd name="T51" fmla="*/ 4874 h 7469"/>
                <a:gd name="T52" fmla="*/ 3344 w 4689"/>
                <a:gd name="T53" fmla="*/ 1844 h 7469"/>
                <a:gd name="T54" fmla="*/ 3344 w 4689"/>
                <a:gd name="T55" fmla="*/ 1812 h 7469"/>
                <a:gd name="T56" fmla="*/ 4001 w 4689"/>
                <a:gd name="T57" fmla="*/ 3436 h 7469"/>
                <a:gd name="T58" fmla="*/ 4313 w 4689"/>
                <a:gd name="T59" fmla="*/ 3624 h 7469"/>
                <a:gd name="T60" fmla="*/ 4438 w 4689"/>
                <a:gd name="T61" fmla="*/ 3624 h 7469"/>
                <a:gd name="T62" fmla="*/ 4626 w 4689"/>
                <a:gd name="T63" fmla="*/ 3155 h 7469"/>
                <a:gd name="T64" fmla="*/ 3594 w 4689"/>
                <a:gd name="T65" fmla="*/ 594 h 7469"/>
                <a:gd name="T66" fmla="*/ 3532 w 4689"/>
                <a:gd name="T67" fmla="*/ 469 h 7469"/>
                <a:gd name="T68" fmla="*/ 3469 w 4689"/>
                <a:gd name="T69" fmla="*/ 375 h 7469"/>
                <a:gd name="T70" fmla="*/ 2344 w 4689"/>
                <a:gd name="T71" fmla="*/ 0 h 7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9" h="7469">
                  <a:moveTo>
                    <a:pt x="2344" y="0"/>
                  </a:moveTo>
                  <a:lnTo>
                    <a:pt x="2344" y="0"/>
                  </a:lnTo>
                  <a:cubicBezTo>
                    <a:pt x="1501" y="0"/>
                    <a:pt x="1251" y="375"/>
                    <a:pt x="1251" y="375"/>
                  </a:cubicBezTo>
                  <a:cubicBezTo>
                    <a:pt x="1251" y="375"/>
                    <a:pt x="1219" y="437"/>
                    <a:pt x="1188" y="469"/>
                  </a:cubicBezTo>
                  <a:cubicBezTo>
                    <a:pt x="1126" y="594"/>
                    <a:pt x="1126" y="594"/>
                    <a:pt x="1126" y="594"/>
                  </a:cubicBezTo>
                  <a:cubicBezTo>
                    <a:pt x="94" y="3155"/>
                    <a:pt x="94" y="3155"/>
                    <a:pt x="94" y="3155"/>
                  </a:cubicBezTo>
                  <a:cubicBezTo>
                    <a:pt x="0" y="3343"/>
                    <a:pt x="94" y="3530"/>
                    <a:pt x="282" y="3624"/>
                  </a:cubicBezTo>
                  <a:cubicBezTo>
                    <a:pt x="313" y="3624"/>
                    <a:pt x="376" y="3624"/>
                    <a:pt x="407" y="3624"/>
                  </a:cubicBezTo>
                  <a:cubicBezTo>
                    <a:pt x="532" y="3624"/>
                    <a:pt x="657" y="3561"/>
                    <a:pt x="719" y="3436"/>
                  </a:cubicBezTo>
                  <a:cubicBezTo>
                    <a:pt x="1376" y="1812"/>
                    <a:pt x="1376" y="1812"/>
                    <a:pt x="1376" y="1812"/>
                  </a:cubicBezTo>
                  <a:cubicBezTo>
                    <a:pt x="1376" y="1844"/>
                    <a:pt x="1376" y="1844"/>
                    <a:pt x="1376" y="1844"/>
                  </a:cubicBezTo>
                  <a:cubicBezTo>
                    <a:pt x="532" y="4874"/>
                    <a:pt x="532" y="4874"/>
                    <a:pt x="532" y="4874"/>
                  </a:cubicBezTo>
                  <a:cubicBezTo>
                    <a:pt x="532" y="4874"/>
                    <a:pt x="876" y="4780"/>
                    <a:pt x="1376" y="4718"/>
                  </a:cubicBezTo>
                  <a:cubicBezTo>
                    <a:pt x="1251" y="7061"/>
                    <a:pt x="1251" y="7061"/>
                    <a:pt x="1251" y="7061"/>
                  </a:cubicBezTo>
                  <a:cubicBezTo>
                    <a:pt x="1219" y="7280"/>
                    <a:pt x="1376" y="7468"/>
                    <a:pt x="1594" y="7468"/>
                  </a:cubicBezTo>
                  <a:lnTo>
                    <a:pt x="1626" y="7468"/>
                  </a:lnTo>
                  <a:cubicBezTo>
                    <a:pt x="1844" y="7468"/>
                    <a:pt x="2001" y="7311"/>
                    <a:pt x="2001" y="7093"/>
                  </a:cubicBezTo>
                  <a:cubicBezTo>
                    <a:pt x="2188" y="4655"/>
                    <a:pt x="2188" y="4655"/>
                    <a:pt x="2188" y="4655"/>
                  </a:cubicBezTo>
                  <a:cubicBezTo>
                    <a:pt x="2251" y="4655"/>
                    <a:pt x="2282" y="4624"/>
                    <a:pt x="2344" y="4624"/>
                  </a:cubicBezTo>
                  <a:cubicBezTo>
                    <a:pt x="2407" y="4624"/>
                    <a:pt x="2469" y="4655"/>
                    <a:pt x="2532" y="4655"/>
                  </a:cubicBezTo>
                  <a:cubicBezTo>
                    <a:pt x="2688" y="7093"/>
                    <a:pt x="2688" y="7093"/>
                    <a:pt x="2688" y="7093"/>
                  </a:cubicBezTo>
                  <a:cubicBezTo>
                    <a:pt x="2719" y="7311"/>
                    <a:pt x="2876" y="7468"/>
                    <a:pt x="3094" y="7468"/>
                  </a:cubicBezTo>
                  <a:cubicBezTo>
                    <a:pt x="3094" y="7468"/>
                    <a:pt x="3094" y="7468"/>
                    <a:pt x="3126" y="7468"/>
                  </a:cubicBezTo>
                  <a:cubicBezTo>
                    <a:pt x="3344" y="7468"/>
                    <a:pt x="3501" y="7280"/>
                    <a:pt x="3469" y="7061"/>
                  </a:cubicBezTo>
                  <a:cubicBezTo>
                    <a:pt x="3313" y="4718"/>
                    <a:pt x="3313" y="4718"/>
                    <a:pt x="3313" y="4718"/>
                  </a:cubicBezTo>
                  <a:cubicBezTo>
                    <a:pt x="3844" y="4780"/>
                    <a:pt x="4188" y="4874"/>
                    <a:pt x="4188" y="4874"/>
                  </a:cubicBezTo>
                  <a:cubicBezTo>
                    <a:pt x="3344" y="1844"/>
                    <a:pt x="3344" y="1844"/>
                    <a:pt x="3344" y="1844"/>
                  </a:cubicBezTo>
                  <a:cubicBezTo>
                    <a:pt x="3344" y="1812"/>
                    <a:pt x="3344" y="1812"/>
                    <a:pt x="3344" y="1812"/>
                  </a:cubicBezTo>
                  <a:cubicBezTo>
                    <a:pt x="4001" y="3436"/>
                    <a:pt x="4001" y="3436"/>
                    <a:pt x="4001" y="3436"/>
                  </a:cubicBezTo>
                  <a:cubicBezTo>
                    <a:pt x="4063" y="3561"/>
                    <a:pt x="4188" y="3624"/>
                    <a:pt x="4313" y="3624"/>
                  </a:cubicBezTo>
                  <a:cubicBezTo>
                    <a:pt x="4344" y="3624"/>
                    <a:pt x="4407" y="3624"/>
                    <a:pt x="4438" y="3624"/>
                  </a:cubicBezTo>
                  <a:cubicBezTo>
                    <a:pt x="4626" y="3530"/>
                    <a:pt x="4688" y="3343"/>
                    <a:pt x="4626" y="3155"/>
                  </a:cubicBezTo>
                  <a:cubicBezTo>
                    <a:pt x="3594" y="594"/>
                    <a:pt x="3594" y="594"/>
                    <a:pt x="3594" y="594"/>
                  </a:cubicBezTo>
                  <a:cubicBezTo>
                    <a:pt x="3532" y="469"/>
                    <a:pt x="3532" y="469"/>
                    <a:pt x="3532" y="469"/>
                  </a:cubicBezTo>
                  <a:cubicBezTo>
                    <a:pt x="3501" y="437"/>
                    <a:pt x="3469" y="375"/>
                    <a:pt x="3469" y="375"/>
                  </a:cubicBezTo>
                  <a:cubicBezTo>
                    <a:pt x="3469" y="375"/>
                    <a:pt x="3219" y="0"/>
                    <a:pt x="23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4">
              <a:extLst>
                <a:ext uri="{FF2B5EF4-FFF2-40B4-BE49-F238E27FC236}">
                  <a16:creationId xmlns="" xmlns:a16="http://schemas.microsoft.com/office/drawing/2014/main" id="{4C8C1020-B221-714B-9500-100A7AAA8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216150"/>
              <a:ext cx="619125" cy="608013"/>
            </a:xfrm>
            <a:custGeom>
              <a:avLst/>
              <a:gdLst>
                <a:gd name="T0" fmla="*/ 843 w 1719"/>
                <a:gd name="T1" fmla="*/ 0 h 1689"/>
                <a:gd name="T2" fmla="*/ 843 w 1719"/>
                <a:gd name="T3" fmla="*/ 0 h 1689"/>
                <a:gd name="T4" fmla="*/ 0 w 1719"/>
                <a:gd name="T5" fmla="*/ 844 h 1689"/>
                <a:gd name="T6" fmla="*/ 843 w 1719"/>
                <a:gd name="T7" fmla="*/ 1688 h 1689"/>
                <a:gd name="T8" fmla="*/ 1718 w 1719"/>
                <a:gd name="T9" fmla="*/ 844 h 1689"/>
                <a:gd name="T10" fmla="*/ 843 w 1719"/>
                <a:gd name="T11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1689">
                  <a:moveTo>
                    <a:pt x="843" y="0"/>
                  </a:moveTo>
                  <a:lnTo>
                    <a:pt x="843" y="0"/>
                  </a:lnTo>
                  <a:cubicBezTo>
                    <a:pt x="375" y="0"/>
                    <a:pt x="0" y="375"/>
                    <a:pt x="0" y="844"/>
                  </a:cubicBezTo>
                  <a:cubicBezTo>
                    <a:pt x="0" y="1313"/>
                    <a:pt x="375" y="1688"/>
                    <a:pt x="843" y="1688"/>
                  </a:cubicBezTo>
                  <a:cubicBezTo>
                    <a:pt x="1343" y="1688"/>
                    <a:pt x="1718" y="1313"/>
                    <a:pt x="1718" y="844"/>
                  </a:cubicBezTo>
                  <a:cubicBezTo>
                    <a:pt x="1718" y="375"/>
                    <a:pt x="1343" y="0"/>
                    <a:pt x="8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1E95DC2F-6038-574A-A2AD-9AEB0ADDA7D3}"/>
              </a:ext>
            </a:extLst>
          </p:cNvPr>
          <p:cNvGrpSpPr/>
          <p:nvPr/>
        </p:nvGrpSpPr>
        <p:grpSpPr>
          <a:xfrm>
            <a:off x="4596166" y="2896647"/>
            <a:ext cx="283038" cy="635560"/>
            <a:chOff x="6126163" y="2070100"/>
            <a:chExt cx="1755775" cy="3600450"/>
          </a:xfrm>
          <a:solidFill>
            <a:schemeClr val="accent1"/>
          </a:solidFill>
        </p:grpSpPr>
        <p:sp>
          <p:nvSpPr>
            <p:cNvPr id="118" name="Freeform 1">
              <a:extLst>
                <a:ext uri="{FF2B5EF4-FFF2-40B4-BE49-F238E27FC236}">
                  <a16:creationId xmlns="" xmlns:a16="http://schemas.microsoft.com/office/drawing/2014/main" id="{05E67E8A-5C99-4D47-A6BE-37E128229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846388"/>
              <a:ext cx="1755775" cy="2824162"/>
            </a:xfrm>
            <a:custGeom>
              <a:avLst/>
              <a:gdLst>
                <a:gd name="T0" fmla="*/ 2437 w 4876"/>
                <a:gd name="T1" fmla="*/ 0 h 7844"/>
                <a:gd name="T2" fmla="*/ 2437 w 4876"/>
                <a:gd name="T3" fmla="*/ 0 h 7844"/>
                <a:gd name="T4" fmla="*/ 1281 w 4876"/>
                <a:gd name="T5" fmla="*/ 407 h 7844"/>
                <a:gd name="T6" fmla="*/ 1218 w 4876"/>
                <a:gd name="T7" fmla="*/ 500 h 7844"/>
                <a:gd name="T8" fmla="*/ 62 w 4876"/>
                <a:gd name="T9" fmla="*/ 3312 h 7844"/>
                <a:gd name="T10" fmla="*/ 250 w 4876"/>
                <a:gd name="T11" fmla="*/ 3781 h 7844"/>
                <a:gd name="T12" fmla="*/ 406 w 4876"/>
                <a:gd name="T13" fmla="*/ 3812 h 7844"/>
                <a:gd name="T14" fmla="*/ 718 w 4876"/>
                <a:gd name="T15" fmla="*/ 3562 h 7844"/>
                <a:gd name="T16" fmla="*/ 1343 w 4876"/>
                <a:gd name="T17" fmla="*/ 2063 h 7844"/>
                <a:gd name="T18" fmla="*/ 1406 w 4876"/>
                <a:gd name="T19" fmla="*/ 3749 h 7844"/>
                <a:gd name="T20" fmla="*/ 1437 w 4876"/>
                <a:gd name="T21" fmla="*/ 4062 h 7844"/>
                <a:gd name="T22" fmla="*/ 1218 w 4876"/>
                <a:gd name="T23" fmla="*/ 7343 h 7844"/>
                <a:gd name="T24" fmla="*/ 1625 w 4876"/>
                <a:gd name="T25" fmla="*/ 7843 h 7844"/>
                <a:gd name="T26" fmla="*/ 1656 w 4876"/>
                <a:gd name="T27" fmla="*/ 7843 h 7844"/>
                <a:gd name="T28" fmla="*/ 2125 w 4876"/>
                <a:gd name="T29" fmla="*/ 7406 h 7844"/>
                <a:gd name="T30" fmla="*/ 2312 w 4876"/>
                <a:gd name="T31" fmla="*/ 4218 h 7844"/>
                <a:gd name="T32" fmla="*/ 2437 w 4876"/>
                <a:gd name="T33" fmla="*/ 4062 h 7844"/>
                <a:gd name="T34" fmla="*/ 2562 w 4876"/>
                <a:gd name="T35" fmla="*/ 4218 h 7844"/>
                <a:gd name="T36" fmla="*/ 2718 w 4876"/>
                <a:gd name="T37" fmla="*/ 7406 h 7844"/>
                <a:gd name="T38" fmla="*/ 3187 w 4876"/>
                <a:gd name="T39" fmla="*/ 7843 h 7844"/>
                <a:gd name="T40" fmla="*/ 3218 w 4876"/>
                <a:gd name="T41" fmla="*/ 7843 h 7844"/>
                <a:gd name="T42" fmla="*/ 3656 w 4876"/>
                <a:gd name="T43" fmla="*/ 7343 h 7844"/>
                <a:gd name="T44" fmla="*/ 3437 w 4876"/>
                <a:gd name="T45" fmla="*/ 4062 h 7844"/>
                <a:gd name="T46" fmla="*/ 3437 w 4876"/>
                <a:gd name="T47" fmla="*/ 3749 h 7844"/>
                <a:gd name="T48" fmla="*/ 3500 w 4876"/>
                <a:gd name="T49" fmla="*/ 2063 h 7844"/>
                <a:gd name="T50" fmla="*/ 4125 w 4876"/>
                <a:gd name="T51" fmla="*/ 3562 h 7844"/>
                <a:gd name="T52" fmla="*/ 4468 w 4876"/>
                <a:gd name="T53" fmla="*/ 3812 h 7844"/>
                <a:gd name="T54" fmla="*/ 4593 w 4876"/>
                <a:gd name="T55" fmla="*/ 3781 h 7844"/>
                <a:gd name="T56" fmla="*/ 4781 w 4876"/>
                <a:gd name="T57" fmla="*/ 3312 h 7844"/>
                <a:gd name="T58" fmla="*/ 3656 w 4876"/>
                <a:gd name="T59" fmla="*/ 500 h 7844"/>
                <a:gd name="T60" fmla="*/ 3562 w 4876"/>
                <a:gd name="T61" fmla="*/ 407 h 7844"/>
                <a:gd name="T62" fmla="*/ 2437 w 4876"/>
                <a:gd name="T63" fmla="*/ 0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6" h="7844">
                  <a:moveTo>
                    <a:pt x="2437" y="0"/>
                  </a:moveTo>
                  <a:lnTo>
                    <a:pt x="2437" y="0"/>
                  </a:lnTo>
                  <a:cubicBezTo>
                    <a:pt x="1531" y="0"/>
                    <a:pt x="1281" y="407"/>
                    <a:pt x="1281" y="407"/>
                  </a:cubicBezTo>
                  <a:cubicBezTo>
                    <a:pt x="1250" y="438"/>
                    <a:pt x="1218" y="469"/>
                    <a:pt x="1218" y="500"/>
                  </a:cubicBezTo>
                  <a:cubicBezTo>
                    <a:pt x="62" y="3312"/>
                    <a:pt x="62" y="3312"/>
                    <a:pt x="62" y="3312"/>
                  </a:cubicBezTo>
                  <a:cubicBezTo>
                    <a:pt x="0" y="3499"/>
                    <a:pt x="62" y="3687"/>
                    <a:pt x="250" y="3781"/>
                  </a:cubicBezTo>
                  <a:cubicBezTo>
                    <a:pt x="312" y="3781"/>
                    <a:pt x="343" y="3812"/>
                    <a:pt x="406" y="3812"/>
                  </a:cubicBezTo>
                  <a:cubicBezTo>
                    <a:pt x="531" y="3812"/>
                    <a:pt x="656" y="3718"/>
                    <a:pt x="718" y="3562"/>
                  </a:cubicBezTo>
                  <a:cubicBezTo>
                    <a:pt x="1343" y="2063"/>
                    <a:pt x="1343" y="2063"/>
                    <a:pt x="1343" y="2063"/>
                  </a:cubicBezTo>
                  <a:cubicBezTo>
                    <a:pt x="1406" y="3749"/>
                    <a:pt x="1406" y="3749"/>
                    <a:pt x="1406" y="3749"/>
                  </a:cubicBezTo>
                  <a:cubicBezTo>
                    <a:pt x="1437" y="4062"/>
                    <a:pt x="1437" y="4062"/>
                    <a:pt x="1437" y="4062"/>
                  </a:cubicBezTo>
                  <a:cubicBezTo>
                    <a:pt x="1218" y="7343"/>
                    <a:pt x="1218" y="7343"/>
                    <a:pt x="1218" y="7343"/>
                  </a:cubicBezTo>
                  <a:cubicBezTo>
                    <a:pt x="1187" y="7593"/>
                    <a:pt x="1375" y="7812"/>
                    <a:pt x="1625" y="7843"/>
                  </a:cubicBezTo>
                  <a:cubicBezTo>
                    <a:pt x="1656" y="7843"/>
                    <a:pt x="1656" y="7843"/>
                    <a:pt x="1656" y="7843"/>
                  </a:cubicBezTo>
                  <a:cubicBezTo>
                    <a:pt x="1906" y="7843"/>
                    <a:pt x="2093" y="7656"/>
                    <a:pt x="2125" y="7406"/>
                  </a:cubicBezTo>
                  <a:cubicBezTo>
                    <a:pt x="2312" y="4218"/>
                    <a:pt x="2312" y="4218"/>
                    <a:pt x="2312" y="4218"/>
                  </a:cubicBezTo>
                  <a:cubicBezTo>
                    <a:pt x="2312" y="4218"/>
                    <a:pt x="2312" y="4062"/>
                    <a:pt x="2437" y="4062"/>
                  </a:cubicBezTo>
                  <a:cubicBezTo>
                    <a:pt x="2562" y="4062"/>
                    <a:pt x="2562" y="4218"/>
                    <a:pt x="2562" y="4218"/>
                  </a:cubicBezTo>
                  <a:cubicBezTo>
                    <a:pt x="2718" y="7406"/>
                    <a:pt x="2718" y="7406"/>
                    <a:pt x="2718" y="7406"/>
                  </a:cubicBezTo>
                  <a:cubicBezTo>
                    <a:pt x="2750" y="7656"/>
                    <a:pt x="2937" y="7843"/>
                    <a:pt x="3187" y="7843"/>
                  </a:cubicBezTo>
                  <a:lnTo>
                    <a:pt x="3218" y="7843"/>
                  </a:lnTo>
                  <a:cubicBezTo>
                    <a:pt x="3468" y="7812"/>
                    <a:pt x="3656" y="7593"/>
                    <a:pt x="3656" y="7343"/>
                  </a:cubicBezTo>
                  <a:cubicBezTo>
                    <a:pt x="3437" y="4062"/>
                    <a:pt x="3437" y="4062"/>
                    <a:pt x="3437" y="4062"/>
                  </a:cubicBezTo>
                  <a:cubicBezTo>
                    <a:pt x="3437" y="3749"/>
                    <a:pt x="3437" y="3749"/>
                    <a:pt x="3437" y="3749"/>
                  </a:cubicBezTo>
                  <a:cubicBezTo>
                    <a:pt x="3500" y="2063"/>
                    <a:pt x="3500" y="2063"/>
                    <a:pt x="3500" y="2063"/>
                  </a:cubicBezTo>
                  <a:cubicBezTo>
                    <a:pt x="4125" y="3562"/>
                    <a:pt x="4125" y="3562"/>
                    <a:pt x="4125" y="3562"/>
                  </a:cubicBezTo>
                  <a:cubicBezTo>
                    <a:pt x="4187" y="3718"/>
                    <a:pt x="4312" y="3812"/>
                    <a:pt x="4468" y="3812"/>
                  </a:cubicBezTo>
                  <a:cubicBezTo>
                    <a:pt x="4500" y="3812"/>
                    <a:pt x="4562" y="3781"/>
                    <a:pt x="4593" y="3781"/>
                  </a:cubicBezTo>
                  <a:cubicBezTo>
                    <a:pt x="4781" y="3687"/>
                    <a:pt x="4875" y="3499"/>
                    <a:pt x="4781" y="3312"/>
                  </a:cubicBezTo>
                  <a:cubicBezTo>
                    <a:pt x="3656" y="500"/>
                    <a:pt x="3656" y="500"/>
                    <a:pt x="3656" y="500"/>
                  </a:cubicBezTo>
                  <a:cubicBezTo>
                    <a:pt x="3625" y="469"/>
                    <a:pt x="3593" y="438"/>
                    <a:pt x="3562" y="407"/>
                  </a:cubicBezTo>
                  <a:cubicBezTo>
                    <a:pt x="3562" y="407"/>
                    <a:pt x="3312" y="0"/>
                    <a:pt x="24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2">
              <a:extLst>
                <a:ext uri="{FF2B5EF4-FFF2-40B4-BE49-F238E27FC236}">
                  <a16:creationId xmlns="" xmlns:a16="http://schemas.microsoft.com/office/drawing/2014/main" id="{F5C569DA-5EC8-C34B-B917-70EA210B6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025" y="2070100"/>
              <a:ext cx="641350" cy="641350"/>
            </a:xfrm>
            <a:custGeom>
              <a:avLst/>
              <a:gdLst>
                <a:gd name="T0" fmla="*/ 906 w 1782"/>
                <a:gd name="T1" fmla="*/ 0 h 1782"/>
                <a:gd name="T2" fmla="*/ 906 w 1782"/>
                <a:gd name="T3" fmla="*/ 0 h 1782"/>
                <a:gd name="T4" fmla="*/ 0 w 1782"/>
                <a:gd name="T5" fmla="*/ 906 h 1782"/>
                <a:gd name="T6" fmla="*/ 906 w 1782"/>
                <a:gd name="T7" fmla="*/ 1781 h 1782"/>
                <a:gd name="T8" fmla="*/ 1781 w 1782"/>
                <a:gd name="T9" fmla="*/ 906 h 1782"/>
                <a:gd name="T10" fmla="*/ 906 w 1782"/>
                <a:gd name="T1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2" h="1782">
                  <a:moveTo>
                    <a:pt x="906" y="0"/>
                  </a:moveTo>
                  <a:lnTo>
                    <a:pt x="906" y="0"/>
                  </a:lnTo>
                  <a:cubicBezTo>
                    <a:pt x="406" y="0"/>
                    <a:pt x="0" y="406"/>
                    <a:pt x="0" y="906"/>
                  </a:cubicBezTo>
                  <a:cubicBezTo>
                    <a:pt x="0" y="1406"/>
                    <a:pt x="406" y="1781"/>
                    <a:pt x="906" y="1781"/>
                  </a:cubicBezTo>
                  <a:cubicBezTo>
                    <a:pt x="1375" y="1781"/>
                    <a:pt x="1781" y="1406"/>
                    <a:pt x="1781" y="906"/>
                  </a:cubicBezTo>
                  <a:cubicBezTo>
                    <a:pt x="1781" y="406"/>
                    <a:pt x="1375" y="0"/>
                    <a:pt x="90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9939CBE4-4F34-E24E-8B42-C28EC54A2639}"/>
              </a:ext>
            </a:extLst>
          </p:cNvPr>
          <p:cNvGrpSpPr/>
          <p:nvPr/>
        </p:nvGrpSpPr>
        <p:grpSpPr>
          <a:xfrm>
            <a:off x="4737685" y="3102655"/>
            <a:ext cx="285372" cy="635560"/>
            <a:chOff x="1625600" y="2216150"/>
            <a:chExt cx="1687513" cy="3432175"/>
          </a:xfrm>
          <a:solidFill>
            <a:schemeClr val="accent2"/>
          </a:solidFill>
        </p:grpSpPr>
        <p:sp>
          <p:nvSpPr>
            <p:cNvPr id="121" name="Freeform 3">
              <a:extLst>
                <a:ext uri="{FF2B5EF4-FFF2-40B4-BE49-F238E27FC236}">
                  <a16:creationId xmlns="" xmlns:a16="http://schemas.microsoft.com/office/drawing/2014/main" id="{53DDE6A7-A82D-4349-A4E7-B16B1CD8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959100"/>
              <a:ext cx="1687513" cy="2689225"/>
            </a:xfrm>
            <a:custGeom>
              <a:avLst/>
              <a:gdLst>
                <a:gd name="T0" fmla="*/ 2344 w 4689"/>
                <a:gd name="T1" fmla="*/ 0 h 7469"/>
                <a:gd name="T2" fmla="*/ 2344 w 4689"/>
                <a:gd name="T3" fmla="*/ 0 h 7469"/>
                <a:gd name="T4" fmla="*/ 1251 w 4689"/>
                <a:gd name="T5" fmla="*/ 375 h 7469"/>
                <a:gd name="T6" fmla="*/ 1188 w 4689"/>
                <a:gd name="T7" fmla="*/ 469 h 7469"/>
                <a:gd name="T8" fmla="*/ 1126 w 4689"/>
                <a:gd name="T9" fmla="*/ 594 h 7469"/>
                <a:gd name="T10" fmla="*/ 94 w 4689"/>
                <a:gd name="T11" fmla="*/ 3155 h 7469"/>
                <a:gd name="T12" fmla="*/ 282 w 4689"/>
                <a:gd name="T13" fmla="*/ 3624 h 7469"/>
                <a:gd name="T14" fmla="*/ 407 w 4689"/>
                <a:gd name="T15" fmla="*/ 3624 h 7469"/>
                <a:gd name="T16" fmla="*/ 719 w 4689"/>
                <a:gd name="T17" fmla="*/ 3436 h 7469"/>
                <a:gd name="T18" fmla="*/ 1376 w 4689"/>
                <a:gd name="T19" fmla="*/ 1812 h 7469"/>
                <a:gd name="T20" fmla="*/ 1376 w 4689"/>
                <a:gd name="T21" fmla="*/ 1844 h 7469"/>
                <a:gd name="T22" fmla="*/ 532 w 4689"/>
                <a:gd name="T23" fmla="*/ 4874 h 7469"/>
                <a:gd name="T24" fmla="*/ 1376 w 4689"/>
                <a:gd name="T25" fmla="*/ 4718 h 7469"/>
                <a:gd name="T26" fmla="*/ 1251 w 4689"/>
                <a:gd name="T27" fmla="*/ 7061 h 7469"/>
                <a:gd name="T28" fmla="*/ 1594 w 4689"/>
                <a:gd name="T29" fmla="*/ 7468 h 7469"/>
                <a:gd name="T30" fmla="*/ 1626 w 4689"/>
                <a:gd name="T31" fmla="*/ 7468 h 7469"/>
                <a:gd name="T32" fmla="*/ 2001 w 4689"/>
                <a:gd name="T33" fmla="*/ 7093 h 7469"/>
                <a:gd name="T34" fmla="*/ 2188 w 4689"/>
                <a:gd name="T35" fmla="*/ 4655 h 7469"/>
                <a:gd name="T36" fmla="*/ 2344 w 4689"/>
                <a:gd name="T37" fmla="*/ 4624 h 7469"/>
                <a:gd name="T38" fmla="*/ 2532 w 4689"/>
                <a:gd name="T39" fmla="*/ 4655 h 7469"/>
                <a:gd name="T40" fmla="*/ 2688 w 4689"/>
                <a:gd name="T41" fmla="*/ 7093 h 7469"/>
                <a:gd name="T42" fmla="*/ 3094 w 4689"/>
                <a:gd name="T43" fmla="*/ 7468 h 7469"/>
                <a:gd name="T44" fmla="*/ 3126 w 4689"/>
                <a:gd name="T45" fmla="*/ 7468 h 7469"/>
                <a:gd name="T46" fmla="*/ 3469 w 4689"/>
                <a:gd name="T47" fmla="*/ 7061 h 7469"/>
                <a:gd name="T48" fmla="*/ 3313 w 4689"/>
                <a:gd name="T49" fmla="*/ 4718 h 7469"/>
                <a:gd name="T50" fmla="*/ 4188 w 4689"/>
                <a:gd name="T51" fmla="*/ 4874 h 7469"/>
                <a:gd name="T52" fmla="*/ 3344 w 4689"/>
                <a:gd name="T53" fmla="*/ 1844 h 7469"/>
                <a:gd name="T54" fmla="*/ 3344 w 4689"/>
                <a:gd name="T55" fmla="*/ 1812 h 7469"/>
                <a:gd name="T56" fmla="*/ 4001 w 4689"/>
                <a:gd name="T57" fmla="*/ 3436 h 7469"/>
                <a:gd name="T58" fmla="*/ 4313 w 4689"/>
                <a:gd name="T59" fmla="*/ 3624 h 7469"/>
                <a:gd name="T60" fmla="*/ 4438 w 4689"/>
                <a:gd name="T61" fmla="*/ 3624 h 7469"/>
                <a:gd name="T62" fmla="*/ 4626 w 4689"/>
                <a:gd name="T63" fmla="*/ 3155 h 7469"/>
                <a:gd name="T64" fmla="*/ 3594 w 4689"/>
                <a:gd name="T65" fmla="*/ 594 h 7469"/>
                <a:gd name="T66" fmla="*/ 3532 w 4689"/>
                <a:gd name="T67" fmla="*/ 469 h 7469"/>
                <a:gd name="T68" fmla="*/ 3469 w 4689"/>
                <a:gd name="T69" fmla="*/ 375 h 7469"/>
                <a:gd name="T70" fmla="*/ 2344 w 4689"/>
                <a:gd name="T71" fmla="*/ 0 h 7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9" h="7469">
                  <a:moveTo>
                    <a:pt x="2344" y="0"/>
                  </a:moveTo>
                  <a:lnTo>
                    <a:pt x="2344" y="0"/>
                  </a:lnTo>
                  <a:cubicBezTo>
                    <a:pt x="1501" y="0"/>
                    <a:pt x="1251" y="375"/>
                    <a:pt x="1251" y="375"/>
                  </a:cubicBezTo>
                  <a:cubicBezTo>
                    <a:pt x="1251" y="375"/>
                    <a:pt x="1219" y="437"/>
                    <a:pt x="1188" y="469"/>
                  </a:cubicBezTo>
                  <a:cubicBezTo>
                    <a:pt x="1126" y="594"/>
                    <a:pt x="1126" y="594"/>
                    <a:pt x="1126" y="594"/>
                  </a:cubicBezTo>
                  <a:cubicBezTo>
                    <a:pt x="94" y="3155"/>
                    <a:pt x="94" y="3155"/>
                    <a:pt x="94" y="3155"/>
                  </a:cubicBezTo>
                  <a:cubicBezTo>
                    <a:pt x="0" y="3343"/>
                    <a:pt x="94" y="3530"/>
                    <a:pt x="282" y="3624"/>
                  </a:cubicBezTo>
                  <a:cubicBezTo>
                    <a:pt x="313" y="3624"/>
                    <a:pt x="376" y="3624"/>
                    <a:pt x="407" y="3624"/>
                  </a:cubicBezTo>
                  <a:cubicBezTo>
                    <a:pt x="532" y="3624"/>
                    <a:pt x="657" y="3561"/>
                    <a:pt x="719" y="3436"/>
                  </a:cubicBezTo>
                  <a:cubicBezTo>
                    <a:pt x="1376" y="1812"/>
                    <a:pt x="1376" y="1812"/>
                    <a:pt x="1376" y="1812"/>
                  </a:cubicBezTo>
                  <a:cubicBezTo>
                    <a:pt x="1376" y="1844"/>
                    <a:pt x="1376" y="1844"/>
                    <a:pt x="1376" y="1844"/>
                  </a:cubicBezTo>
                  <a:cubicBezTo>
                    <a:pt x="532" y="4874"/>
                    <a:pt x="532" y="4874"/>
                    <a:pt x="532" y="4874"/>
                  </a:cubicBezTo>
                  <a:cubicBezTo>
                    <a:pt x="532" y="4874"/>
                    <a:pt x="876" y="4780"/>
                    <a:pt x="1376" y="4718"/>
                  </a:cubicBezTo>
                  <a:cubicBezTo>
                    <a:pt x="1251" y="7061"/>
                    <a:pt x="1251" y="7061"/>
                    <a:pt x="1251" y="7061"/>
                  </a:cubicBezTo>
                  <a:cubicBezTo>
                    <a:pt x="1219" y="7280"/>
                    <a:pt x="1376" y="7468"/>
                    <a:pt x="1594" y="7468"/>
                  </a:cubicBezTo>
                  <a:lnTo>
                    <a:pt x="1626" y="7468"/>
                  </a:lnTo>
                  <a:cubicBezTo>
                    <a:pt x="1844" y="7468"/>
                    <a:pt x="2001" y="7311"/>
                    <a:pt x="2001" y="7093"/>
                  </a:cubicBezTo>
                  <a:cubicBezTo>
                    <a:pt x="2188" y="4655"/>
                    <a:pt x="2188" y="4655"/>
                    <a:pt x="2188" y="4655"/>
                  </a:cubicBezTo>
                  <a:cubicBezTo>
                    <a:pt x="2251" y="4655"/>
                    <a:pt x="2282" y="4624"/>
                    <a:pt x="2344" y="4624"/>
                  </a:cubicBezTo>
                  <a:cubicBezTo>
                    <a:pt x="2407" y="4624"/>
                    <a:pt x="2469" y="4655"/>
                    <a:pt x="2532" y="4655"/>
                  </a:cubicBezTo>
                  <a:cubicBezTo>
                    <a:pt x="2688" y="7093"/>
                    <a:pt x="2688" y="7093"/>
                    <a:pt x="2688" y="7093"/>
                  </a:cubicBezTo>
                  <a:cubicBezTo>
                    <a:pt x="2719" y="7311"/>
                    <a:pt x="2876" y="7468"/>
                    <a:pt x="3094" y="7468"/>
                  </a:cubicBezTo>
                  <a:cubicBezTo>
                    <a:pt x="3094" y="7468"/>
                    <a:pt x="3094" y="7468"/>
                    <a:pt x="3126" y="7468"/>
                  </a:cubicBezTo>
                  <a:cubicBezTo>
                    <a:pt x="3344" y="7468"/>
                    <a:pt x="3501" y="7280"/>
                    <a:pt x="3469" y="7061"/>
                  </a:cubicBezTo>
                  <a:cubicBezTo>
                    <a:pt x="3313" y="4718"/>
                    <a:pt x="3313" y="4718"/>
                    <a:pt x="3313" y="4718"/>
                  </a:cubicBezTo>
                  <a:cubicBezTo>
                    <a:pt x="3844" y="4780"/>
                    <a:pt x="4188" y="4874"/>
                    <a:pt x="4188" y="4874"/>
                  </a:cubicBezTo>
                  <a:cubicBezTo>
                    <a:pt x="3344" y="1844"/>
                    <a:pt x="3344" y="1844"/>
                    <a:pt x="3344" y="1844"/>
                  </a:cubicBezTo>
                  <a:cubicBezTo>
                    <a:pt x="3344" y="1812"/>
                    <a:pt x="3344" y="1812"/>
                    <a:pt x="3344" y="1812"/>
                  </a:cubicBezTo>
                  <a:cubicBezTo>
                    <a:pt x="4001" y="3436"/>
                    <a:pt x="4001" y="3436"/>
                    <a:pt x="4001" y="3436"/>
                  </a:cubicBezTo>
                  <a:cubicBezTo>
                    <a:pt x="4063" y="3561"/>
                    <a:pt x="4188" y="3624"/>
                    <a:pt x="4313" y="3624"/>
                  </a:cubicBezTo>
                  <a:cubicBezTo>
                    <a:pt x="4344" y="3624"/>
                    <a:pt x="4407" y="3624"/>
                    <a:pt x="4438" y="3624"/>
                  </a:cubicBezTo>
                  <a:cubicBezTo>
                    <a:pt x="4626" y="3530"/>
                    <a:pt x="4688" y="3343"/>
                    <a:pt x="4626" y="3155"/>
                  </a:cubicBezTo>
                  <a:cubicBezTo>
                    <a:pt x="3594" y="594"/>
                    <a:pt x="3594" y="594"/>
                    <a:pt x="3594" y="594"/>
                  </a:cubicBezTo>
                  <a:cubicBezTo>
                    <a:pt x="3532" y="469"/>
                    <a:pt x="3532" y="469"/>
                    <a:pt x="3532" y="469"/>
                  </a:cubicBezTo>
                  <a:cubicBezTo>
                    <a:pt x="3501" y="437"/>
                    <a:pt x="3469" y="375"/>
                    <a:pt x="3469" y="375"/>
                  </a:cubicBezTo>
                  <a:cubicBezTo>
                    <a:pt x="3469" y="375"/>
                    <a:pt x="3219" y="0"/>
                    <a:pt x="23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4">
              <a:extLst>
                <a:ext uri="{FF2B5EF4-FFF2-40B4-BE49-F238E27FC236}">
                  <a16:creationId xmlns="" xmlns:a16="http://schemas.microsoft.com/office/drawing/2014/main" id="{4C8C1020-B221-714B-9500-100A7AAA8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216150"/>
              <a:ext cx="619125" cy="608013"/>
            </a:xfrm>
            <a:custGeom>
              <a:avLst/>
              <a:gdLst>
                <a:gd name="T0" fmla="*/ 843 w 1719"/>
                <a:gd name="T1" fmla="*/ 0 h 1689"/>
                <a:gd name="T2" fmla="*/ 843 w 1719"/>
                <a:gd name="T3" fmla="*/ 0 h 1689"/>
                <a:gd name="T4" fmla="*/ 0 w 1719"/>
                <a:gd name="T5" fmla="*/ 844 h 1689"/>
                <a:gd name="T6" fmla="*/ 843 w 1719"/>
                <a:gd name="T7" fmla="*/ 1688 h 1689"/>
                <a:gd name="T8" fmla="*/ 1718 w 1719"/>
                <a:gd name="T9" fmla="*/ 844 h 1689"/>
                <a:gd name="T10" fmla="*/ 843 w 1719"/>
                <a:gd name="T11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1689">
                  <a:moveTo>
                    <a:pt x="843" y="0"/>
                  </a:moveTo>
                  <a:lnTo>
                    <a:pt x="843" y="0"/>
                  </a:lnTo>
                  <a:cubicBezTo>
                    <a:pt x="375" y="0"/>
                    <a:pt x="0" y="375"/>
                    <a:pt x="0" y="844"/>
                  </a:cubicBezTo>
                  <a:cubicBezTo>
                    <a:pt x="0" y="1313"/>
                    <a:pt x="375" y="1688"/>
                    <a:pt x="843" y="1688"/>
                  </a:cubicBezTo>
                  <a:cubicBezTo>
                    <a:pt x="1343" y="1688"/>
                    <a:pt x="1718" y="1313"/>
                    <a:pt x="1718" y="844"/>
                  </a:cubicBezTo>
                  <a:cubicBezTo>
                    <a:pt x="1718" y="375"/>
                    <a:pt x="1343" y="0"/>
                    <a:pt x="8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1E95DC2F-6038-574A-A2AD-9AEB0ADDA7D3}"/>
              </a:ext>
            </a:extLst>
          </p:cNvPr>
          <p:cNvGrpSpPr/>
          <p:nvPr/>
        </p:nvGrpSpPr>
        <p:grpSpPr>
          <a:xfrm>
            <a:off x="4166800" y="3306226"/>
            <a:ext cx="283038" cy="635560"/>
            <a:chOff x="6126163" y="2070100"/>
            <a:chExt cx="1755775" cy="3600450"/>
          </a:xfrm>
          <a:solidFill>
            <a:schemeClr val="accent1"/>
          </a:solidFill>
        </p:grpSpPr>
        <p:sp>
          <p:nvSpPr>
            <p:cNvPr id="124" name="Freeform 1">
              <a:extLst>
                <a:ext uri="{FF2B5EF4-FFF2-40B4-BE49-F238E27FC236}">
                  <a16:creationId xmlns="" xmlns:a16="http://schemas.microsoft.com/office/drawing/2014/main" id="{05E67E8A-5C99-4D47-A6BE-37E128229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846388"/>
              <a:ext cx="1755775" cy="2824162"/>
            </a:xfrm>
            <a:custGeom>
              <a:avLst/>
              <a:gdLst>
                <a:gd name="T0" fmla="*/ 2437 w 4876"/>
                <a:gd name="T1" fmla="*/ 0 h 7844"/>
                <a:gd name="T2" fmla="*/ 2437 w 4876"/>
                <a:gd name="T3" fmla="*/ 0 h 7844"/>
                <a:gd name="T4" fmla="*/ 1281 w 4876"/>
                <a:gd name="T5" fmla="*/ 407 h 7844"/>
                <a:gd name="T6" fmla="*/ 1218 w 4876"/>
                <a:gd name="T7" fmla="*/ 500 h 7844"/>
                <a:gd name="T8" fmla="*/ 62 w 4876"/>
                <a:gd name="T9" fmla="*/ 3312 h 7844"/>
                <a:gd name="T10" fmla="*/ 250 w 4876"/>
                <a:gd name="T11" fmla="*/ 3781 h 7844"/>
                <a:gd name="T12" fmla="*/ 406 w 4876"/>
                <a:gd name="T13" fmla="*/ 3812 h 7844"/>
                <a:gd name="T14" fmla="*/ 718 w 4876"/>
                <a:gd name="T15" fmla="*/ 3562 h 7844"/>
                <a:gd name="T16" fmla="*/ 1343 w 4876"/>
                <a:gd name="T17" fmla="*/ 2063 h 7844"/>
                <a:gd name="T18" fmla="*/ 1406 w 4876"/>
                <a:gd name="T19" fmla="*/ 3749 h 7844"/>
                <a:gd name="T20" fmla="*/ 1437 w 4876"/>
                <a:gd name="T21" fmla="*/ 4062 h 7844"/>
                <a:gd name="T22" fmla="*/ 1218 w 4876"/>
                <a:gd name="T23" fmla="*/ 7343 h 7844"/>
                <a:gd name="T24" fmla="*/ 1625 w 4876"/>
                <a:gd name="T25" fmla="*/ 7843 h 7844"/>
                <a:gd name="T26" fmla="*/ 1656 w 4876"/>
                <a:gd name="T27" fmla="*/ 7843 h 7844"/>
                <a:gd name="T28" fmla="*/ 2125 w 4876"/>
                <a:gd name="T29" fmla="*/ 7406 h 7844"/>
                <a:gd name="T30" fmla="*/ 2312 w 4876"/>
                <a:gd name="T31" fmla="*/ 4218 h 7844"/>
                <a:gd name="T32" fmla="*/ 2437 w 4876"/>
                <a:gd name="T33" fmla="*/ 4062 h 7844"/>
                <a:gd name="T34" fmla="*/ 2562 w 4876"/>
                <a:gd name="T35" fmla="*/ 4218 h 7844"/>
                <a:gd name="T36" fmla="*/ 2718 w 4876"/>
                <a:gd name="T37" fmla="*/ 7406 h 7844"/>
                <a:gd name="T38" fmla="*/ 3187 w 4876"/>
                <a:gd name="T39" fmla="*/ 7843 h 7844"/>
                <a:gd name="T40" fmla="*/ 3218 w 4876"/>
                <a:gd name="T41" fmla="*/ 7843 h 7844"/>
                <a:gd name="T42" fmla="*/ 3656 w 4876"/>
                <a:gd name="T43" fmla="*/ 7343 h 7844"/>
                <a:gd name="T44" fmla="*/ 3437 w 4876"/>
                <a:gd name="T45" fmla="*/ 4062 h 7844"/>
                <a:gd name="T46" fmla="*/ 3437 w 4876"/>
                <a:gd name="T47" fmla="*/ 3749 h 7844"/>
                <a:gd name="T48" fmla="*/ 3500 w 4876"/>
                <a:gd name="T49" fmla="*/ 2063 h 7844"/>
                <a:gd name="T50" fmla="*/ 4125 w 4876"/>
                <a:gd name="T51" fmla="*/ 3562 h 7844"/>
                <a:gd name="T52" fmla="*/ 4468 w 4876"/>
                <a:gd name="T53" fmla="*/ 3812 h 7844"/>
                <a:gd name="T54" fmla="*/ 4593 w 4876"/>
                <a:gd name="T55" fmla="*/ 3781 h 7844"/>
                <a:gd name="T56" fmla="*/ 4781 w 4876"/>
                <a:gd name="T57" fmla="*/ 3312 h 7844"/>
                <a:gd name="T58" fmla="*/ 3656 w 4876"/>
                <a:gd name="T59" fmla="*/ 500 h 7844"/>
                <a:gd name="T60" fmla="*/ 3562 w 4876"/>
                <a:gd name="T61" fmla="*/ 407 h 7844"/>
                <a:gd name="T62" fmla="*/ 2437 w 4876"/>
                <a:gd name="T63" fmla="*/ 0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6" h="7844">
                  <a:moveTo>
                    <a:pt x="2437" y="0"/>
                  </a:moveTo>
                  <a:lnTo>
                    <a:pt x="2437" y="0"/>
                  </a:lnTo>
                  <a:cubicBezTo>
                    <a:pt x="1531" y="0"/>
                    <a:pt x="1281" y="407"/>
                    <a:pt x="1281" y="407"/>
                  </a:cubicBezTo>
                  <a:cubicBezTo>
                    <a:pt x="1250" y="438"/>
                    <a:pt x="1218" y="469"/>
                    <a:pt x="1218" y="500"/>
                  </a:cubicBezTo>
                  <a:cubicBezTo>
                    <a:pt x="62" y="3312"/>
                    <a:pt x="62" y="3312"/>
                    <a:pt x="62" y="3312"/>
                  </a:cubicBezTo>
                  <a:cubicBezTo>
                    <a:pt x="0" y="3499"/>
                    <a:pt x="62" y="3687"/>
                    <a:pt x="250" y="3781"/>
                  </a:cubicBezTo>
                  <a:cubicBezTo>
                    <a:pt x="312" y="3781"/>
                    <a:pt x="343" y="3812"/>
                    <a:pt x="406" y="3812"/>
                  </a:cubicBezTo>
                  <a:cubicBezTo>
                    <a:pt x="531" y="3812"/>
                    <a:pt x="656" y="3718"/>
                    <a:pt x="718" y="3562"/>
                  </a:cubicBezTo>
                  <a:cubicBezTo>
                    <a:pt x="1343" y="2063"/>
                    <a:pt x="1343" y="2063"/>
                    <a:pt x="1343" y="2063"/>
                  </a:cubicBezTo>
                  <a:cubicBezTo>
                    <a:pt x="1406" y="3749"/>
                    <a:pt x="1406" y="3749"/>
                    <a:pt x="1406" y="3749"/>
                  </a:cubicBezTo>
                  <a:cubicBezTo>
                    <a:pt x="1437" y="4062"/>
                    <a:pt x="1437" y="4062"/>
                    <a:pt x="1437" y="4062"/>
                  </a:cubicBezTo>
                  <a:cubicBezTo>
                    <a:pt x="1218" y="7343"/>
                    <a:pt x="1218" y="7343"/>
                    <a:pt x="1218" y="7343"/>
                  </a:cubicBezTo>
                  <a:cubicBezTo>
                    <a:pt x="1187" y="7593"/>
                    <a:pt x="1375" y="7812"/>
                    <a:pt x="1625" y="7843"/>
                  </a:cubicBezTo>
                  <a:cubicBezTo>
                    <a:pt x="1656" y="7843"/>
                    <a:pt x="1656" y="7843"/>
                    <a:pt x="1656" y="7843"/>
                  </a:cubicBezTo>
                  <a:cubicBezTo>
                    <a:pt x="1906" y="7843"/>
                    <a:pt x="2093" y="7656"/>
                    <a:pt x="2125" y="7406"/>
                  </a:cubicBezTo>
                  <a:cubicBezTo>
                    <a:pt x="2312" y="4218"/>
                    <a:pt x="2312" y="4218"/>
                    <a:pt x="2312" y="4218"/>
                  </a:cubicBezTo>
                  <a:cubicBezTo>
                    <a:pt x="2312" y="4218"/>
                    <a:pt x="2312" y="4062"/>
                    <a:pt x="2437" y="4062"/>
                  </a:cubicBezTo>
                  <a:cubicBezTo>
                    <a:pt x="2562" y="4062"/>
                    <a:pt x="2562" y="4218"/>
                    <a:pt x="2562" y="4218"/>
                  </a:cubicBezTo>
                  <a:cubicBezTo>
                    <a:pt x="2718" y="7406"/>
                    <a:pt x="2718" y="7406"/>
                    <a:pt x="2718" y="7406"/>
                  </a:cubicBezTo>
                  <a:cubicBezTo>
                    <a:pt x="2750" y="7656"/>
                    <a:pt x="2937" y="7843"/>
                    <a:pt x="3187" y="7843"/>
                  </a:cubicBezTo>
                  <a:lnTo>
                    <a:pt x="3218" y="7843"/>
                  </a:lnTo>
                  <a:cubicBezTo>
                    <a:pt x="3468" y="7812"/>
                    <a:pt x="3656" y="7593"/>
                    <a:pt x="3656" y="7343"/>
                  </a:cubicBezTo>
                  <a:cubicBezTo>
                    <a:pt x="3437" y="4062"/>
                    <a:pt x="3437" y="4062"/>
                    <a:pt x="3437" y="4062"/>
                  </a:cubicBezTo>
                  <a:cubicBezTo>
                    <a:pt x="3437" y="3749"/>
                    <a:pt x="3437" y="3749"/>
                    <a:pt x="3437" y="3749"/>
                  </a:cubicBezTo>
                  <a:cubicBezTo>
                    <a:pt x="3500" y="2063"/>
                    <a:pt x="3500" y="2063"/>
                    <a:pt x="3500" y="2063"/>
                  </a:cubicBezTo>
                  <a:cubicBezTo>
                    <a:pt x="4125" y="3562"/>
                    <a:pt x="4125" y="3562"/>
                    <a:pt x="4125" y="3562"/>
                  </a:cubicBezTo>
                  <a:cubicBezTo>
                    <a:pt x="4187" y="3718"/>
                    <a:pt x="4312" y="3812"/>
                    <a:pt x="4468" y="3812"/>
                  </a:cubicBezTo>
                  <a:cubicBezTo>
                    <a:pt x="4500" y="3812"/>
                    <a:pt x="4562" y="3781"/>
                    <a:pt x="4593" y="3781"/>
                  </a:cubicBezTo>
                  <a:cubicBezTo>
                    <a:pt x="4781" y="3687"/>
                    <a:pt x="4875" y="3499"/>
                    <a:pt x="4781" y="3312"/>
                  </a:cubicBezTo>
                  <a:cubicBezTo>
                    <a:pt x="3656" y="500"/>
                    <a:pt x="3656" y="500"/>
                    <a:pt x="3656" y="500"/>
                  </a:cubicBezTo>
                  <a:cubicBezTo>
                    <a:pt x="3625" y="469"/>
                    <a:pt x="3593" y="438"/>
                    <a:pt x="3562" y="407"/>
                  </a:cubicBezTo>
                  <a:cubicBezTo>
                    <a:pt x="3562" y="407"/>
                    <a:pt x="3312" y="0"/>
                    <a:pt x="24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2">
              <a:extLst>
                <a:ext uri="{FF2B5EF4-FFF2-40B4-BE49-F238E27FC236}">
                  <a16:creationId xmlns="" xmlns:a16="http://schemas.microsoft.com/office/drawing/2014/main" id="{F5C569DA-5EC8-C34B-B917-70EA210B6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025" y="2070100"/>
              <a:ext cx="641350" cy="641350"/>
            </a:xfrm>
            <a:custGeom>
              <a:avLst/>
              <a:gdLst>
                <a:gd name="T0" fmla="*/ 906 w 1782"/>
                <a:gd name="T1" fmla="*/ 0 h 1782"/>
                <a:gd name="T2" fmla="*/ 906 w 1782"/>
                <a:gd name="T3" fmla="*/ 0 h 1782"/>
                <a:gd name="T4" fmla="*/ 0 w 1782"/>
                <a:gd name="T5" fmla="*/ 906 h 1782"/>
                <a:gd name="T6" fmla="*/ 906 w 1782"/>
                <a:gd name="T7" fmla="*/ 1781 h 1782"/>
                <a:gd name="T8" fmla="*/ 1781 w 1782"/>
                <a:gd name="T9" fmla="*/ 906 h 1782"/>
                <a:gd name="T10" fmla="*/ 906 w 1782"/>
                <a:gd name="T1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2" h="1782">
                  <a:moveTo>
                    <a:pt x="906" y="0"/>
                  </a:moveTo>
                  <a:lnTo>
                    <a:pt x="906" y="0"/>
                  </a:lnTo>
                  <a:cubicBezTo>
                    <a:pt x="406" y="0"/>
                    <a:pt x="0" y="406"/>
                    <a:pt x="0" y="906"/>
                  </a:cubicBezTo>
                  <a:cubicBezTo>
                    <a:pt x="0" y="1406"/>
                    <a:pt x="406" y="1781"/>
                    <a:pt x="906" y="1781"/>
                  </a:cubicBezTo>
                  <a:cubicBezTo>
                    <a:pt x="1375" y="1781"/>
                    <a:pt x="1781" y="1406"/>
                    <a:pt x="1781" y="906"/>
                  </a:cubicBezTo>
                  <a:cubicBezTo>
                    <a:pt x="1781" y="406"/>
                    <a:pt x="1375" y="0"/>
                    <a:pt x="90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9939CBE4-4F34-E24E-8B42-C28EC54A2639}"/>
              </a:ext>
            </a:extLst>
          </p:cNvPr>
          <p:cNvGrpSpPr/>
          <p:nvPr/>
        </p:nvGrpSpPr>
        <p:grpSpPr>
          <a:xfrm>
            <a:off x="4308319" y="3512234"/>
            <a:ext cx="285372" cy="635560"/>
            <a:chOff x="1625600" y="2216150"/>
            <a:chExt cx="1687513" cy="3432175"/>
          </a:xfrm>
          <a:solidFill>
            <a:schemeClr val="accent2"/>
          </a:solidFill>
        </p:grpSpPr>
        <p:sp>
          <p:nvSpPr>
            <p:cNvPr id="127" name="Freeform 3">
              <a:extLst>
                <a:ext uri="{FF2B5EF4-FFF2-40B4-BE49-F238E27FC236}">
                  <a16:creationId xmlns="" xmlns:a16="http://schemas.microsoft.com/office/drawing/2014/main" id="{53DDE6A7-A82D-4349-A4E7-B16B1CD8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959100"/>
              <a:ext cx="1687513" cy="2689225"/>
            </a:xfrm>
            <a:custGeom>
              <a:avLst/>
              <a:gdLst>
                <a:gd name="T0" fmla="*/ 2344 w 4689"/>
                <a:gd name="T1" fmla="*/ 0 h 7469"/>
                <a:gd name="T2" fmla="*/ 2344 w 4689"/>
                <a:gd name="T3" fmla="*/ 0 h 7469"/>
                <a:gd name="T4" fmla="*/ 1251 w 4689"/>
                <a:gd name="T5" fmla="*/ 375 h 7469"/>
                <a:gd name="T6" fmla="*/ 1188 w 4689"/>
                <a:gd name="T7" fmla="*/ 469 h 7469"/>
                <a:gd name="T8" fmla="*/ 1126 w 4689"/>
                <a:gd name="T9" fmla="*/ 594 h 7469"/>
                <a:gd name="T10" fmla="*/ 94 w 4689"/>
                <a:gd name="T11" fmla="*/ 3155 h 7469"/>
                <a:gd name="T12" fmla="*/ 282 w 4689"/>
                <a:gd name="T13" fmla="*/ 3624 h 7469"/>
                <a:gd name="T14" fmla="*/ 407 w 4689"/>
                <a:gd name="T15" fmla="*/ 3624 h 7469"/>
                <a:gd name="T16" fmla="*/ 719 w 4689"/>
                <a:gd name="T17" fmla="*/ 3436 h 7469"/>
                <a:gd name="T18" fmla="*/ 1376 w 4689"/>
                <a:gd name="T19" fmla="*/ 1812 h 7469"/>
                <a:gd name="T20" fmla="*/ 1376 w 4689"/>
                <a:gd name="T21" fmla="*/ 1844 h 7469"/>
                <a:gd name="T22" fmla="*/ 532 w 4689"/>
                <a:gd name="T23" fmla="*/ 4874 h 7469"/>
                <a:gd name="T24" fmla="*/ 1376 w 4689"/>
                <a:gd name="T25" fmla="*/ 4718 h 7469"/>
                <a:gd name="T26" fmla="*/ 1251 w 4689"/>
                <a:gd name="T27" fmla="*/ 7061 h 7469"/>
                <a:gd name="T28" fmla="*/ 1594 w 4689"/>
                <a:gd name="T29" fmla="*/ 7468 h 7469"/>
                <a:gd name="T30" fmla="*/ 1626 w 4689"/>
                <a:gd name="T31" fmla="*/ 7468 h 7469"/>
                <a:gd name="T32" fmla="*/ 2001 w 4689"/>
                <a:gd name="T33" fmla="*/ 7093 h 7469"/>
                <a:gd name="T34" fmla="*/ 2188 w 4689"/>
                <a:gd name="T35" fmla="*/ 4655 h 7469"/>
                <a:gd name="T36" fmla="*/ 2344 w 4689"/>
                <a:gd name="T37" fmla="*/ 4624 h 7469"/>
                <a:gd name="T38" fmla="*/ 2532 w 4689"/>
                <a:gd name="T39" fmla="*/ 4655 h 7469"/>
                <a:gd name="T40" fmla="*/ 2688 w 4689"/>
                <a:gd name="T41" fmla="*/ 7093 h 7469"/>
                <a:gd name="T42" fmla="*/ 3094 w 4689"/>
                <a:gd name="T43" fmla="*/ 7468 h 7469"/>
                <a:gd name="T44" fmla="*/ 3126 w 4689"/>
                <a:gd name="T45" fmla="*/ 7468 h 7469"/>
                <a:gd name="T46" fmla="*/ 3469 w 4689"/>
                <a:gd name="T47" fmla="*/ 7061 h 7469"/>
                <a:gd name="T48" fmla="*/ 3313 w 4689"/>
                <a:gd name="T49" fmla="*/ 4718 h 7469"/>
                <a:gd name="T50" fmla="*/ 4188 w 4689"/>
                <a:gd name="T51" fmla="*/ 4874 h 7469"/>
                <a:gd name="T52" fmla="*/ 3344 w 4689"/>
                <a:gd name="T53" fmla="*/ 1844 h 7469"/>
                <a:gd name="T54" fmla="*/ 3344 w 4689"/>
                <a:gd name="T55" fmla="*/ 1812 h 7469"/>
                <a:gd name="T56" fmla="*/ 4001 w 4689"/>
                <a:gd name="T57" fmla="*/ 3436 h 7469"/>
                <a:gd name="T58" fmla="*/ 4313 w 4689"/>
                <a:gd name="T59" fmla="*/ 3624 h 7469"/>
                <a:gd name="T60" fmla="*/ 4438 w 4689"/>
                <a:gd name="T61" fmla="*/ 3624 h 7469"/>
                <a:gd name="T62" fmla="*/ 4626 w 4689"/>
                <a:gd name="T63" fmla="*/ 3155 h 7469"/>
                <a:gd name="T64" fmla="*/ 3594 w 4689"/>
                <a:gd name="T65" fmla="*/ 594 h 7469"/>
                <a:gd name="T66" fmla="*/ 3532 w 4689"/>
                <a:gd name="T67" fmla="*/ 469 h 7469"/>
                <a:gd name="T68" fmla="*/ 3469 w 4689"/>
                <a:gd name="T69" fmla="*/ 375 h 7469"/>
                <a:gd name="T70" fmla="*/ 2344 w 4689"/>
                <a:gd name="T71" fmla="*/ 0 h 7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9" h="7469">
                  <a:moveTo>
                    <a:pt x="2344" y="0"/>
                  </a:moveTo>
                  <a:lnTo>
                    <a:pt x="2344" y="0"/>
                  </a:lnTo>
                  <a:cubicBezTo>
                    <a:pt x="1501" y="0"/>
                    <a:pt x="1251" y="375"/>
                    <a:pt x="1251" y="375"/>
                  </a:cubicBezTo>
                  <a:cubicBezTo>
                    <a:pt x="1251" y="375"/>
                    <a:pt x="1219" y="437"/>
                    <a:pt x="1188" y="469"/>
                  </a:cubicBezTo>
                  <a:cubicBezTo>
                    <a:pt x="1126" y="594"/>
                    <a:pt x="1126" y="594"/>
                    <a:pt x="1126" y="594"/>
                  </a:cubicBezTo>
                  <a:cubicBezTo>
                    <a:pt x="94" y="3155"/>
                    <a:pt x="94" y="3155"/>
                    <a:pt x="94" y="3155"/>
                  </a:cubicBezTo>
                  <a:cubicBezTo>
                    <a:pt x="0" y="3343"/>
                    <a:pt x="94" y="3530"/>
                    <a:pt x="282" y="3624"/>
                  </a:cubicBezTo>
                  <a:cubicBezTo>
                    <a:pt x="313" y="3624"/>
                    <a:pt x="376" y="3624"/>
                    <a:pt x="407" y="3624"/>
                  </a:cubicBezTo>
                  <a:cubicBezTo>
                    <a:pt x="532" y="3624"/>
                    <a:pt x="657" y="3561"/>
                    <a:pt x="719" y="3436"/>
                  </a:cubicBezTo>
                  <a:cubicBezTo>
                    <a:pt x="1376" y="1812"/>
                    <a:pt x="1376" y="1812"/>
                    <a:pt x="1376" y="1812"/>
                  </a:cubicBezTo>
                  <a:cubicBezTo>
                    <a:pt x="1376" y="1844"/>
                    <a:pt x="1376" y="1844"/>
                    <a:pt x="1376" y="1844"/>
                  </a:cubicBezTo>
                  <a:cubicBezTo>
                    <a:pt x="532" y="4874"/>
                    <a:pt x="532" y="4874"/>
                    <a:pt x="532" y="4874"/>
                  </a:cubicBezTo>
                  <a:cubicBezTo>
                    <a:pt x="532" y="4874"/>
                    <a:pt x="876" y="4780"/>
                    <a:pt x="1376" y="4718"/>
                  </a:cubicBezTo>
                  <a:cubicBezTo>
                    <a:pt x="1251" y="7061"/>
                    <a:pt x="1251" y="7061"/>
                    <a:pt x="1251" y="7061"/>
                  </a:cubicBezTo>
                  <a:cubicBezTo>
                    <a:pt x="1219" y="7280"/>
                    <a:pt x="1376" y="7468"/>
                    <a:pt x="1594" y="7468"/>
                  </a:cubicBezTo>
                  <a:lnTo>
                    <a:pt x="1626" y="7468"/>
                  </a:lnTo>
                  <a:cubicBezTo>
                    <a:pt x="1844" y="7468"/>
                    <a:pt x="2001" y="7311"/>
                    <a:pt x="2001" y="7093"/>
                  </a:cubicBezTo>
                  <a:cubicBezTo>
                    <a:pt x="2188" y="4655"/>
                    <a:pt x="2188" y="4655"/>
                    <a:pt x="2188" y="4655"/>
                  </a:cubicBezTo>
                  <a:cubicBezTo>
                    <a:pt x="2251" y="4655"/>
                    <a:pt x="2282" y="4624"/>
                    <a:pt x="2344" y="4624"/>
                  </a:cubicBezTo>
                  <a:cubicBezTo>
                    <a:pt x="2407" y="4624"/>
                    <a:pt x="2469" y="4655"/>
                    <a:pt x="2532" y="4655"/>
                  </a:cubicBezTo>
                  <a:cubicBezTo>
                    <a:pt x="2688" y="7093"/>
                    <a:pt x="2688" y="7093"/>
                    <a:pt x="2688" y="7093"/>
                  </a:cubicBezTo>
                  <a:cubicBezTo>
                    <a:pt x="2719" y="7311"/>
                    <a:pt x="2876" y="7468"/>
                    <a:pt x="3094" y="7468"/>
                  </a:cubicBezTo>
                  <a:cubicBezTo>
                    <a:pt x="3094" y="7468"/>
                    <a:pt x="3094" y="7468"/>
                    <a:pt x="3126" y="7468"/>
                  </a:cubicBezTo>
                  <a:cubicBezTo>
                    <a:pt x="3344" y="7468"/>
                    <a:pt x="3501" y="7280"/>
                    <a:pt x="3469" y="7061"/>
                  </a:cubicBezTo>
                  <a:cubicBezTo>
                    <a:pt x="3313" y="4718"/>
                    <a:pt x="3313" y="4718"/>
                    <a:pt x="3313" y="4718"/>
                  </a:cubicBezTo>
                  <a:cubicBezTo>
                    <a:pt x="3844" y="4780"/>
                    <a:pt x="4188" y="4874"/>
                    <a:pt x="4188" y="4874"/>
                  </a:cubicBezTo>
                  <a:cubicBezTo>
                    <a:pt x="3344" y="1844"/>
                    <a:pt x="3344" y="1844"/>
                    <a:pt x="3344" y="1844"/>
                  </a:cubicBezTo>
                  <a:cubicBezTo>
                    <a:pt x="3344" y="1812"/>
                    <a:pt x="3344" y="1812"/>
                    <a:pt x="3344" y="1812"/>
                  </a:cubicBezTo>
                  <a:cubicBezTo>
                    <a:pt x="4001" y="3436"/>
                    <a:pt x="4001" y="3436"/>
                    <a:pt x="4001" y="3436"/>
                  </a:cubicBezTo>
                  <a:cubicBezTo>
                    <a:pt x="4063" y="3561"/>
                    <a:pt x="4188" y="3624"/>
                    <a:pt x="4313" y="3624"/>
                  </a:cubicBezTo>
                  <a:cubicBezTo>
                    <a:pt x="4344" y="3624"/>
                    <a:pt x="4407" y="3624"/>
                    <a:pt x="4438" y="3624"/>
                  </a:cubicBezTo>
                  <a:cubicBezTo>
                    <a:pt x="4626" y="3530"/>
                    <a:pt x="4688" y="3343"/>
                    <a:pt x="4626" y="3155"/>
                  </a:cubicBezTo>
                  <a:cubicBezTo>
                    <a:pt x="3594" y="594"/>
                    <a:pt x="3594" y="594"/>
                    <a:pt x="3594" y="594"/>
                  </a:cubicBezTo>
                  <a:cubicBezTo>
                    <a:pt x="3532" y="469"/>
                    <a:pt x="3532" y="469"/>
                    <a:pt x="3532" y="469"/>
                  </a:cubicBezTo>
                  <a:cubicBezTo>
                    <a:pt x="3501" y="437"/>
                    <a:pt x="3469" y="375"/>
                    <a:pt x="3469" y="375"/>
                  </a:cubicBezTo>
                  <a:cubicBezTo>
                    <a:pt x="3469" y="375"/>
                    <a:pt x="3219" y="0"/>
                    <a:pt x="23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4">
              <a:extLst>
                <a:ext uri="{FF2B5EF4-FFF2-40B4-BE49-F238E27FC236}">
                  <a16:creationId xmlns="" xmlns:a16="http://schemas.microsoft.com/office/drawing/2014/main" id="{4C8C1020-B221-714B-9500-100A7AAA8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216150"/>
              <a:ext cx="619125" cy="608013"/>
            </a:xfrm>
            <a:custGeom>
              <a:avLst/>
              <a:gdLst>
                <a:gd name="T0" fmla="*/ 843 w 1719"/>
                <a:gd name="T1" fmla="*/ 0 h 1689"/>
                <a:gd name="T2" fmla="*/ 843 w 1719"/>
                <a:gd name="T3" fmla="*/ 0 h 1689"/>
                <a:gd name="T4" fmla="*/ 0 w 1719"/>
                <a:gd name="T5" fmla="*/ 844 h 1689"/>
                <a:gd name="T6" fmla="*/ 843 w 1719"/>
                <a:gd name="T7" fmla="*/ 1688 h 1689"/>
                <a:gd name="T8" fmla="*/ 1718 w 1719"/>
                <a:gd name="T9" fmla="*/ 844 h 1689"/>
                <a:gd name="T10" fmla="*/ 843 w 1719"/>
                <a:gd name="T11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1689">
                  <a:moveTo>
                    <a:pt x="843" y="0"/>
                  </a:moveTo>
                  <a:lnTo>
                    <a:pt x="843" y="0"/>
                  </a:lnTo>
                  <a:cubicBezTo>
                    <a:pt x="375" y="0"/>
                    <a:pt x="0" y="375"/>
                    <a:pt x="0" y="844"/>
                  </a:cubicBezTo>
                  <a:cubicBezTo>
                    <a:pt x="0" y="1313"/>
                    <a:pt x="375" y="1688"/>
                    <a:pt x="843" y="1688"/>
                  </a:cubicBezTo>
                  <a:cubicBezTo>
                    <a:pt x="1343" y="1688"/>
                    <a:pt x="1718" y="1313"/>
                    <a:pt x="1718" y="844"/>
                  </a:cubicBezTo>
                  <a:cubicBezTo>
                    <a:pt x="1718" y="375"/>
                    <a:pt x="1343" y="0"/>
                    <a:pt x="8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1E95DC2F-6038-574A-A2AD-9AEB0ADDA7D3}"/>
              </a:ext>
            </a:extLst>
          </p:cNvPr>
          <p:cNvGrpSpPr/>
          <p:nvPr/>
        </p:nvGrpSpPr>
        <p:grpSpPr>
          <a:xfrm>
            <a:off x="4700865" y="3443803"/>
            <a:ext cx="283038" cy="635560"/>
            <a:chOff x="6126163" y="2070100"/>
            <a:chExt cx="1755775" cy="3600450"/>
          </a:xfrm>
          <a:solidFill>
            <a:schemeClr val="accent1"/>
          </a:solidFill>
        </p:grpSpPr>
        <p:sp>
          <p:nvSpPr>
            <p:cNvPr id="130" name="Freeform 1">
              <a:extLst>
                <a:ext uri="{FF2B5EF4-FFF2-40B4-BE49-F238E27FC236}">
                  <a16:creationId xmlns="" xmlns:a16="http://schemas.microsoft.com/office/drawing/2014/main" id="{05E67E8A-5C99-4D47-A6BE-37E128229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846388"/>
              <a:ext cx="1755775" cy="2824162"/>
            </a:xfrm>
            <a:custGeom>
              <a:avLst/>
              <a:gdLst>
                <a:gd name="T0" fmla="*/ 2437 w 4876"/>
                <a:gd name="T1" fmla="*/ 0 h 7844"/>
                <a:gd name="T2" fmla="*/ 2437 w 4876"/>
                <a:gd name="T3" fmla="*/ 0 h 7844"/>
                <a:gd name="T4" fmla="*/ 1281 w 4876"/>
                <a:gd name="T5" fmla="*/ 407 h 7844"/>
                <a:gd name="T6" fmla="*/ 1218 w 4876"/>
                <a:gd name="T7" fmla="*/ 500 h 7844"/>
                <a:gd name="T8" fmla="*/ 62 w 4876"/>
                <a:gd name="T9" fmla="*/ 3312 h 7844"/>
                <a:gd name="T10" fmla="*/ 250 w 4876"/>
                <a:gd name="T11" fmla="*/ 3781 h 7844"/>
                <a:gd name="T12" fmla="*/ 406 w 4876"/>
                <a:gd name="T13" fmla="*/ 3812 h 7844"/>
                <a:gd name="T14" fmla="*/ 718 w 4876"/>
                <a:gd name="T15" fmla="*/ 3562 h 7844"/>
                <a:gd name="T16" fmla="*/ 1343 w 4876"/>
                <a:gd name="T17" fmla="*/ 2063 h 7844"/>
                <a:gd name="T18" fmla="*/ 1406 w 4876"/>
                <a:gd name="T19" fmla="*/ 3749 h 7844"/>
                <a:gd name="T20" fmla="*/ 1437 w 4876"/>
                <a:gd name="T21" fmla="*/ 4062 h 7844"/>
                <a:gd name="T22" fmla="*/ 1218 w 4876"/>
                <a:gd name="T23" fmla="*/ 7343 h 7844"/>
                <a:gd name="T24" fmla="*/ 1625 w 4876"/>
                <a:gd name="T25" fmla="*/ 7843 h 7844"/>
                <a:gd name="T26" fmla="*/ 1656 w 4876"/>
                <a:gd name="T27" fmla="*/ 7843 h 7844"/>
                <a:gd name="T28" fmla="*/ 2125 w 4876"/>
                <a:gd name="T29" fmla="*/ 7406 h 7844"/>
                <a:gd name="T30" fmla="*/ 2312 w 4876"/>
                <a:gd name="T31" fmla="*/ 4218 h 7844"/>
                <a:gd name="T32" fmla="*/ 2437 w 4876"/>
                <a:gd name="T33" fmla="*/ 4062 h 7844"/>
                <a:gd name="T34" fmla="*/ 2562 w 4876"/>
                <a:gd name="T35" fmla="*/ 4218 h 7844"/>
                <a:gd name="T36" fmla="*/ 2718 w 4876"/>
                <a:gd name="T37" fmla="*/ 7406 h 7844"/>
                <a:gd name="T38" fmla="*/ 3187 w 4876"/>
                <a:gd name="T39" fmla="*/ 7843 h 7844"/>
                <a:gd name="T40" fmla="*/ 3218 w 4876"/>
                <a:gd name="T41" fmla="*/ 7843 h 7844"/>
                <a:gd name="T42" fmla="*/ 3656 w 4876"/>
                <a:gd name="T43" fmla="*/ 7343 h 7844"/>
                <a:gd name="T44" fmla="*/ 3437 w 4876"/>
                <a:gd name="T45" fmla="*/ 4062 h 7844"/>
                <a:gd name="T46" fmla="*/ 3437 w 4876"/>
                <a:gd name="T47" fmla="*/ 3749 h 7844"/>
                <a:gd name="T48" fmla="*/ 3500 w 4876"/>
                <a:gd name="T49" fmla="*/ 2063 h 7844"/>
                <a:gd name="T50" fmla="*/ 4125 w 4876"/>
                <a:gd name="T51" fmla="*/ 3562 h 7844"/>
                <a:gd name="T52" fmla="*/ 4468 w 4876"/>
                <a:gd name="T53" fmla="*/ 3812 h 7844"/>
                <a:gd name="T54" fmla="*/ 4593 w 4876"/>
                <a:gd name="T55" fmla="*/ 3781 h 7844"/>
                <a:gd name="T56" fmla="*/ 4781 w 4876"/>
                <a:gd name="T57" fmla="*/ 3312 h 7844"/>
                <a:gd name="T58" fmla="*/ 3656 w 4876"/>
                <a:gd name="T59" fmla="*/ 500 h 7844"/>
                <a:gd name="T60" fmla="*/ 3562 w 4876"/>
                <a:gd name="T61" fmla="*/ 407 h 7844"/>
                <a:gd name="T62" fmla="*/ 2437 w 4876"/>
                <a:gd name="T63" fmla="*/ 0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6" h="7844">
                  <a:moveTo>
                    <a:pt x="2437" y="0"/>
                  </a:moveTo>
                  <a:lnTo>
                    <a:pt x="2437" y="0"/>
                  </a:lnTo>
                  <a:cubicBezTo>
                    <a:pt x="1531" y="0"/>
                    <a:pt x="1281" y="407"/>
                    <a:pt x="1281" y="407"/>
                  </a:cubicBezTo>
                  <a:cubicBezTo>
                    <a:pt x="1250" y="438"/>
                    <a:pt x="1218" y="469"/>
                    <a:pt x="1218" y="500"/>
                  </a:cubicBezTo>
                  <a:cubicBezTo>
                    <a:pt x="62" y="3312"/>
                    <a:pt x="62" y="3312"/>
                    <a:pt x="62" y="3312"/>
                  </a:cubicBezTo>
                  <a:cubicBezTo>
                    <a:pt x="0" y="3499"/>
                    <a:pt x="62" y="3687"/>
                    <a:pt x="250" y="3781"/>
                  </a:cubicBezTo>
                  <a:cubicBezTo>
                    <a:pt x="312" y="3781"/>
                    <a:pt x="343" y="3812"/>
                    <a:pt x="406" y="3812"/>
                  </a:cubicBezTo>
                  <a:cubicBezTo>
                    <a:pt x="531" y="3812"/>
                    <a:pt x="656" y="3718"/>
                    <a:pt x="718" y="3562"/>
                  </a:cubicBezTo>
                  <a:cubicBezTo>
                    <a:pt x="1343" y="2063"/>
                    <a:pt x="1343" y="2063"/>
                    <a:pt x="1343" y="2063"/>
                  </a:cubicBezTo>
                  <a:cubicBezTo>
                    <a:pt x="1406" y="3749"/>
                    <a:pt x="1406" y="3749"/>
                    <a:pt x="1406" y="3749"/>
                  </a:cubicBezTo>
                  <a:cubicBezTo>
                    <a:pt x="1437" y="4062"/>
                    <a:pt x="1437" y="4062"/>
                    <a:pt x="1437" y="4062"/>
                  </a:cubicBezTo>
                  <a:cubicBezTo>
                    <a:pt x="1218" y="7343"/>
                    <a:pt x="1218" y="7343"/>
                    <a:pt x="1218" y="7343"/>
                  </a:cubicBezTo>
                  <a:cubicBezTo>
                    <a:pt x="1187" y="7593"/>
                    <a:pt x="1375" y="7812"/>
                    <a:pt x="1625" y="7843"/>
                  </a:cubicBezTo>
                  <a:cubicBezTo>
                    <a:pt x="1656" y="7843"/>
                    <a:pt x="1656" y="7843"/>
                    <a:pt x="1656" y="7843"/>
                  </a:cubicBezTo>
                  <a:cubicBezTo>
                    <a:pt x="1906" y="7843"/>
                    <a:pt x="2093" y="7656"/>
                    <a:pt x="2125" y="7406"/>
                  </a:cubicBezTo>
                  <a:cubicBezTo>
                    <a:pt x="2312" y="4218"/>
                    <a:pt x="2312" y="4218"/>
                    <a:pt x="2312" y="4218"/>
                  </a:cubicBezTo>
                  <a:cubicBezTo>
                    <a:pt x="2312" y="4218"/>
                    <a:pt x="2312" y="4062"/>
                    <a:pt x="2437" y="4062"/>
                  </a:cubicBezTo>
                  <a:cubicBezTo>
                    <a:pt x="2562" y="4062"/>
                    <a:pt x="2562" y="4218"/>
                    <a:pt x="2562" y="4218"/>
                  </a:cubicBezTo>
                  <a:cubicBezTo>
                    <a:pt x="2718" y="7406"/>
                    <a:pt x="2718" y="7406"/>
                    <a:pt x="2718" y="7406"/>
                  </a:cubicBezTo>
                  <a:cubicBezTo>
                    <a:pt x="2750" y="7656"/>
                    <a:pt x="2937" y="7843"/>
                    <a:pt x="3187" y="7843"/>
                  </a:cubicBezTo>
                  <a:lnTo>
                    <a:pt x="3218" y="7843"/>
                  </a:lnTo>
                  <a:cubicBezTo>
                    <a:pt x="3468" y="7812"/>
                    <a:pt x="3656" y="7593"/>
                    <a:pt x="3656" y="7343"/>
                  </a:cubicBezTo>
                  <a:cubicBezTo>
                    <a:pt x="3437" y="4062"/>
                    <a:pt x="3437" y="4062"/>
                    <a:pt x="3437" y="4062"/>
                  </a:cubicBezTo>
                  <a:cubicBezTo>
                    <a:pt x="3437" y="3749"/>
                    <a:pt x="3437" y="3749"/>
                    <a:pt x="3437" y="3749"/>
                  </a:cubicBezTo>
                  <a:cubicBezTo>
                    <a:pt x="3500" y="2063"/>
                    <a:pt x="3500" y="2063"/>
                    <a:pt x="3500" y="2063"/>
                  </a:cubicBezTo>
                  <a:cubicBezTo>
                    <a:pt x="4125" y="3562"/>
                    <a:pt x="4125" y="3562"/>
                    <a:pt x="4125" y="3562"/>
                  </a:cubicBezTo>
                  <a:cubicBezTo>
                    <a:pt x="4187" y="3718"/>
                    <a:pt x="4312" y="3812"/>
                    <a:pt x="4468" y="3812"/>
                  </a:cubicBezTo>
                  <a:cubicBezTo>
                    <a:pt x="4500" y="3812"/>
                    <a:pt x="4562" y="3781"/>
                    <a:pt x="4593" y="3781"/>
                  </a:cubicBezTo>
                  <a:cubicBezTo>
                    <a:pt x="4781" y="3687"/>
                    <a:pt x="4875" y="3499"/>
                    <a:pt x="4781" y="3312"/>
                  </a:cubicBezTo>
                  <a:cubicBezTo>
                    <a:pt x="3656" y="500"/>
                    <a:pt x="3656" y="500"/>
                    <a:pt x="3656" y="500"/>
                  </a:cubicBezTo>
                  <a:cubicBezTo>
                    <a:pt x="3625" y="469"/>
                    <a:pt x="3593" y="438"/>
                    <a:pt x="3562" y="407"/>
                  </a:cubicBezTo>
                  <a:cubicBezTo>
                    <a:pt x="3562" y="407"/>
                    <a:pt x="3312" y="0"/>
                    <a:pt x="24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2">
              <a:extLst>
                <a:ext uri="{FF2B5EF4-FFF2-40B4-BE49-F238E27FC236}">
                  <a16:creationId xmlns="" xmlns:a16="http://schemas.microsoft.com/office/drawing/2014/main" id="{F5C569DA-5EC8-C34B-B917-70EA210B6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025" y="2070100"/>
              <a:ext cx="641350" cy="641350"/>
            </a:xfrm>
            <a:custGeom>
              <a:avLst/>
              <a:gdLst>
                <a:gd name="T0" fmla="*/ 906 w 1782"/>
                <a:gd name="T1" fmla="*/ 0 h 1782"/>
                <a:gd name="T2" fmla="*/ 906 w 1782"/>
                <a:gd name="T3" fmla="*/ 0 h 1782"/>
                <a:gd name="T4" fmla="*/ 0 w 1782"/>
                <a:gd name="T5" fmla="*/ 906 h 1782"/>
                <a:gd name="T6" fmla="*/ 906 w 1782"/>
                <a:gd name="T7" fmla="*/ 1781 h 1782"/>
                <a:gd name="T8" fmla="*/ 1781 w 1782"/>
                <a:gd name="T9" fmla="*/ 906 h 1782"/>
                <a:gd name="T10" fmla="*/ 906 w 1782"/>
                <a:gd name="T1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2" h="1782">
                  <a:moveTo>
                    <a:pt x="906" y="0"/>
                  </a:moveTo>
                  <a:lnTo>
                    <a:pt x="906" y="0"/>
                  </a:lnTo>
                  <a:cubicBezTo>
                    <a:pt x="406" y="0"/>
                    <a:pt x="0" y="406"/>
                    <a:pt x="0" y="906"/>
                  </a:cubicBezTo>
                  <a:cubicBezTo>
                    <a:pt x="0" y="1406"/>
                    <a:pt x="406" y="1781"/>
                    <a:pt x="906" y="1781"/>
                  </a:cubicBezTo>
                  <a:cubicBezTo>
                    <a:pt x="1375" y="1781"/>
                    <a:pt x="1781" y="1406"/>
                    <a:pt x="1781" y="906"/>
                  </a:cubicBezTo>
                  <a:cubicBezTo>
                    <a:pt x="1781" y="406"/>
                    <a:pt x="1375" y="0"/>
                    <a:pt x="90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9939CBE4-4F34-E24E-8B42-C28EC54A2639}"/>
              </a:ext>
            </a:extLst>
          </p:cNvPr>
          <p:cNvGrpSpPr/>
          <p:nvPr/>
        </p:nvGrpSpPr>
        <p:grpSpPr>
          <a:xfrm>
            <a:off x="4842384" y="3649811"/>
            <a:ext cx="285372" cy="635560"/>
            <a:chOff x="1625600" y="2216150"/>
            <a:chExt cx="1687513" cy="3432175"/>
          </a:xfrm>
          <a:solidFill>
            <a:schemeClr val="accent2"/>
          </a:solidFill>
        </p:grpSpPr>
        <p:sp>
          <p:nvSpPr>
            <p:cNvPr id="133" name="Freeform 3">
              <a:extLst>
                <a:ext uri="{FF2B5EF4-FFF2-40B4-BE49-F238E27FC236}">
                  <a16:creationId xmlns="" xmlns:a16="http://schemas.microsoft.com/office/drawing/2014/main" id="{53DDE6A7-A82D-4349-A4E7-B16B1CD8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959100"/>
              <a:ext cx="1687513" cy="2689225"/>
            </a:xfrm>
            <a:custGeom>
              <a:avLst/>
              <a:gdLst>
                <a:gd name="T0" fmla="*/ 2344 w 4689"/>
                <a:gd name="T1" fmla="*/ 0 h 7469"/>
                <a:gd name="T2" fmla="*/ 2344 w 4689"/>
                <a:gd name="T3" fmla="*/ 0 h 7469"/>
                <a:gd name="T4" fmla="*/ 1251 w 4689"/>
                <a:gd name="T5" fmla="*/ 375 h 7469"/>
                <a:gd name="T6" fmla="*/ 1188 w 4689"/>
                <a:gd name="T7" fmla="*/ 469 h 7469"/>
                <a:gd name="T8" fmla="*/ 1126 w 4689"/>
                <a:gd name="T9" fmla="*/ 594 h 7469"/>
                <a:gd name="T10" fmla="*/ 94 w 4689"/>
                <a:gd name="T11" fmla="*/ 3155 h 7469"/>
                <a:gd name="T12" fmla="*/ 282 w 4689"/>
                <a:gd name="T13" fmla="*/ 3624 h 7469"/>
                <a:gd name="T14" fmla="*/ 407 w 4689"/>
                <a:gd name="T15" fmla="*/ 3624 h 7469"/>
                <a:gd name="T16" fmla="*/ 719 w 4689"/>
                <a:gd name="T17" fmla="*/ 3436 h 7469"/>
                <a:gd name="T18" fmla="*/ 1376 w 4689"/>
                <a:gd name="T19" fmla="*/ 1812 h 7469"/>
                <a:gd name="T20" fmla="*/ 1376 w 4689"/>
                <a:gd name="T21" fmla="*/ 1844 h 7469"/>
                <a:gd name="T22" fmla="*/ 532 w 4689"/>
                <a:gd name="T23" fmla="*/ 4874 h 7469"/>
                <a:gd name="T24" fmla="*/ 1376 w 4689"/>
                <a:gd name="T25" fmla="*/ 4718 h 7469"/>
                <a:gd name="T26" fmla="*/ 1251 w 4689"/>
                <a:gd name="T27" fmla="*/ 7061 h 7469"/>
                <a:gd name="T28" fmla="*/ 1594 w 4689"/>
                <a:gd name="T29" fmla="*/ 7468 h 7469"/>
                <a:gd name="T30" fmla="*/ 1626 w 4689"/>
                <a:gd name="T31" fmla="*/ 7468 h 7469"/>
                <a:gd name="T32" fmla="*/ 2001 w 4689"/>
                <a:gd name="T33" fmla="*/ 7093 h 7469"/>
                <a:gd name="T34" fmla="*/ 2188 w 4689"/>
                <a:gd name="T35" fmla="*/ 4655 h 7469"/>
                <a:gd name="T36" fmla="*/ 2344 w 4689"/>
                <a:gd name="T37" fmla="*/ 4624 h 7469"/>
                <a:gd name="T38" fmla="*/ 2532 w 4689"/>
                <a:gd name="T39" fmla="*/ 4655 h 7469"/>
                <a:gd name="T40" fmla="*/ 2688 w 4689"/>
                <a:gd name="T41" fmla="*/ 7093 h 7469"/>
                <a:gd name="T42" fmla="*/ 3094 w 4689"/>
                <a:gd name="T43" fmla="*/ 7468 h 7469"/>
                <a:gd name="T44" fmla="*/ 3126 w 4689"/>
                <a:gd name="T45" fmla="*/ 7468 h 7469"/>
                <a:gd name="T46" fmla="*/ 3469 w 4689"/>
                <a:gd name="T47" fmla="*/ 7061 h 7469"/>
                <a:gd name="T48" fmla="*/ 3313 w 4689"/>
                <a:gd name="T49" fmla="*/ 4718 h 7469"/>
                <a:gd name="T50" fmla="*/ 4188 w 4689"/>
                <a:gd name="T51" fmla="*/ 4874 h 7469"/>
                <a:gd name="T52" fmla="*/ 3344 w 4689"/>
                <a:gd name="T53" fmla="*/ 1844 h 7469"/>
                <a:gd name="T54" fmla="*/ 3344 w 4689"/>
                <a:gd name="T55" fmla="*/ 1812 h 7469"/>
                <a:gd name="T56" fmla="*/ 4001 w 4689"/>
                <a:gd name="T57" fmla="*/ 3436 h 7469"/>
                <a:gd name="T58" fmla="*/ 4313 w 4689"/>
                <a:gd name="T59" fmla="*/ 3624 h 7469"/>
                <a:gd name="T60" fmla="*/ 4438 w 4689"/>
                <a:gd name="T61" fmla="*/ 3624 h 7469"/>
                <a:gd name="T62" fmla="*/ 4626 w 4689"/>
                <a:gd name="T63" fmla="*/ 3155 h 7469"/>
                <a:gd name="T64" fmla="*/ 3594 w 4689"/>
                <a:gd name="T65" fmla="*/ 594 h 7469"/>
                <a:gd name="T66" fmla="*/ 3532 w 4689"/>
                <a:gd name="T67" fmla="*/ 469 h 7469"/>
                <a:gd name="T68" fmla="*/ 3469 w 4689"/>
                <a:gd name="T69" fmla="*/ 375 h 7469"/>
                <a:gd name="T70" fmla="*/ 2344 w 4689"/>
                <a:gd name="T71" fmla="*/ 0 h 7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9" h="7469">
                  <a:moveTo>
                    <a:pt x="2344" y="0"/>
                  </a:moveTo>
                  <a:lnTo>
                    <a:pt x="2344" y="0"/>
                  </a:lnTo>
                  <a:cubicBezTo>
                    <a:pt x="1501" y="0"/>
                    <a:pt x="1251" y="375"/>
                    <a:pt x="1251" y="375"/>
                  </a:cubicBezTo>
                  <a:cubicBezTo>
                    <a:pt x="1251" y="375"/>
                    <a:pt x="1219" y="437"/>
                    <a:pt x="1188" y="469"/>
                  </a:cubicBezTo>
                  <a:cubicBezTo>
                    <a:pt x="1126" y="594"/>
                    <a:pt x="1126" y="594"/>
                    <a:pt x="1126" y="594"/>
                  </a:cubicBezTo>
                  <a:cubicBezTo>
                    <a:pt x="94" y="3155"/>
                    <a:pt x="94" y="3155"/>
                    <a:pt x="94" y="3155"/>
                  </a:cubicBezTo>
                  <a:cubicBezTo>
                    <a:pt x="0" y="3343"/>
                    <a:pt x="94" y="3530"/>
                    <a:pt x="282" y="3624"/>
                  </a:cubicBezTo>
                  <a:cubicBezTo>
                    <a:pt x="313" y="3624"/>
                    <a:pt x="376" y="3624"/>
                    <a:pt x="407" y="3624"/>
                  </a:cubicBezTo>
                  <a:cubicBezTo>
                    <a:pt x="532" y="3624"/>
                    <a:pt x="657" y="3561"/>
                    <a:pt x="719" y="3436"/>
                  </a:cubicBezTo>
                  <a:cubicBezTo>
                    <a:pt x="1376" y="1812"/>
                    <a:pt x="1376" y="1812"/>
                    <a:pt x="1376" y="1812"/>
                  </a:cubicBezTo>
                  <a:cubicBezTo>
                    <a:pt x="1376" y="1844"/>
                    <a:pt x="1376" y="1844"/>
                    <a:pt x="1376" y="1844"/>
                  </a:cubicBezTo>
                  <a:cubicBezTo>
                    <a:pt x="532" y="4874"/>
                    <a:pt x="532" y="4874"/>
                    <a:pt x="532" y="4874"/>
                  </a:cubicBezTo>
                  <a:cubicBezTo>
                    <a:pt x="532" y="4874"/>
                    <a:pt x="876" y="4780"/>
                    <a:pt x="1376" y="4718"/>
                  </a:cubicBezTo>
                  <a:cubicBezTo>
                    <a:pt x="1251" y="7061"/>
                    <a:pt x="1251" y="7061"/>
                    <a:pt x="1251" y="7061"/>
                  </a:cubicBezTo>
                  <a:cubicBezTo>
                    <a:pt x="1219" y="7280"/>
                    <a:pt x="1376" y="7468"/>
                    <a:pt x="1594" y="7468"/>
                  </a:cubicBezTo>
                  <a:lnTo>
                    <a:pt x="1626" y="7468"/>
                  </a:lnTo>
                  <a:cubicBezTo>
                    <a:pt x="1844" y="7468"/>
                    <a:pt x="2001" y="7311"/>
                    <a:pt x="2001" y="7093"/>
                  </a:cubicBezTo>
                  <a:cubicBezTo>
                    <a:pt x="2188" y="4655"/>
                    <a:pt x="2188" y="4655"/>
                    <a:pt x="2188" y="4655"/>
                  </a:cubicBezTo>
                  <a:cubicBezTo>
                    <a:pt x="2251" y="4655"/>
                    <a:pt x="2282" y="4624"/>
                    <a:pt x="2344" y="4624"/>
                  </a:cubicBezTo>
                  <a:cubicBezTo>
                    <a:pt x="2407" y="4624"/>
                    <a:pt x="2469" y="4655"/>
                    <a:pt x="2532" y="4655"/>
                  </a:cubicBezTo>
                  <a:cubicBezTo>
                    <a:pt x="2688" y="7093"/>
                    <a:pt x="2688" y="7093"/>
                    <a:pt x="2688" y="7093"/>
                  </a:cubicBezTo>
                  <a:cubicBezTo>
                    <a:pt x="2719" y="7311"/>
                    <a:pt x="2876" y="7468"/>
                    <a:pt x="3094" y="7468"/>
                  </a:cubicBezTo>
                  <a:cubicBezTo>
                    <a:pt x="3094" y="7468"/>
                    <a:pt x="3094" y="7468"/>
                    <a:pt x="3126" y="7468"/>
                  </a:cubicBezTo>
                  <a:cubicBezTo>
                    <a:pt x="3344" y="7468"/>
                    <a:pt x="3501" y="7280"/>
                    <a:pt x="3469" y="7061"/>
                  </a:cubicBezTo>
                  <a:cubicBezTo>
                    <a:pt x="3313" y="4718"/>
                    <a:pt x="3313" y="4718"/>
                    <a:pt x="3313" y="4718"/>
                  </a:cubicBezTo>
                  <a:cubicBezTo>
                    <a:pt x="3844" y="4780"/>
                    <a:pt x="4188" y="4874"/>
                    <a:pt x="4188" y="4874"/>
                  </a:cubicBezTo>
                  <a:cubicBezTo>
                    <a:pt x="3344" y="1844"/>
                    <a:pt x="3344" y="1844"/>
                    <a:pt x="3344" y="1844"/>
                  </a:cubicBezTo>
                  <a:cubicBezTo>
                    <a:pt x="3344" y="1812"/>
                    <a:pt x="3344" y="1812"/>
                    <a:pt x="3344" y="1812"/>
                  </a:cubicBezTo>
                  <a:cubicBezTo>
                    <a:pt x="4001" y="3436"/>
                    <a:pt x="4001" y="3436"/>
                    <a:pt x="4001" y="3436"/>
                  </a:cubicBezTo>
                  <a:cubicBezTo>
                    <a:pt x="4063" y="3561"/>
                    <a:pt x="4188" y="3624"/>
                    <a:pt x="4313" y="3624"/>
                  </a:cubicBezTo>
                  <a:cubicBezTo>
                    <a:pt x="4344" y="3624"/>
                    <a:pt x="4407" y="3624"/>
                    <a:pt x="4438" y="3624"/>
                  </a:cubicBezTo>
                  <a:cubicBezTo>
                    <a:pt x="4626" y="3530"/>
                    <a:pt x="4688" y="3343"/>
                    <a:pt x="4626" y="3155"/>
                  </a:cubicBezTo>
                  <a:cubicBezTo>
                    <a:pt x="3594" y="594"/>
                    <a:pt x="3594" y="594"/>
                    <a:pt x="3594" y="594"/>
                  </a:cubicBezTo>
                  <a:cubicBezTo>
                    <a:pt x="3532" y="469"/>
                    <a:pt x="3532" y="469"/>
                    <a:pt x="3532" y="469"/>
                  </a:cubicBezTo>
                  <a:cubicBezTo>
                    <a:pt x="3501" y="437"/>
                    <a:pt x="3469" y="375"/>
                    <a:pt x="3469" y="375"/>
                  </a:cubicBezTo>
                  <a:cubicBezTo>
                    <a:pt x="3469" y="375"/>
                    <a:pt x="3219" y="0"/>
                    <a:pt x="23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4">
              <a:extLst>
                <a:ext uri="{FF2B5EF4-FFF2-40B4-BE49-F238E27FC236}">
                  <a16:creationId xmlns="" xmlns:a16="http://schemas.microsoft.com/office/drawing/2014/main" id="{4C8C1020-B221-714B-9500-100A7AAA8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216150"/>
              <a:ext cx="619125" cy="608013"/>
            </a:xfrm>
            <a:custGeom>
              <a:avLst/>
              <a:gdLst>
                <a:gd name="T0" fmla="*/ 843 w 1719"/>
                <a:gd name="T1" fmla="*/ 0 h 1689"/>
                <a:gd name="T2" fmla="*/ 843 w 1719"/>
                <a:gd name="T3" fmla="*/ 0 h 1689"/>
                <a:gd name="T4" fmla="*/ 0 w 1719"/>
                <a:gd name="T5" fmla="*/ 844 h 1689"/>
                <a:gd name="T6" fmla="*/ 843 w 1719"/>
                <a:gd name="T7" fmla="*/ 1688 h 1689"/>
                <a:gd name="T8" fmla="*/ 1718 w 1719"/>
                <a:gd name="T9" fmla="*/ 844 h 1689"/>
                <a:gd name="T10" fmla="*/ 843 w 1719"/>
                <a:gd name="T11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1689">
                  <a:moveTo>
                    <a:pt x="843" y="0"/>
                  </a:moveTo>
                  <a:lnTo>
                    <a:pt x="843" y="0"/>
                  </a:lnTo>
                  <a:cubicBezTo>
                    <a:pt x="375" y="0"/>
                    <a:pt x="0" y="375"/>
                    <a:pt x="0" y="844"/>
                  </a:cubicBezTo>
                  <a:cubicBezTo>
                    <a:pt x="0" y="1313"/>
                    <a:pt x="375" y="1688"/>
                    <a:pt x="843" y="1688"/>
                  </a:cubicBezTo>
                  <a:cubicBezTo>
                    <a:pt x="1343" y="1688"/>
                    <a:pt x="1718" y="1313"/>
                    <a:pt x="1718" y="844"/>
                  </a:cubicBezTo>
                  <a:cubicBezTo>
                    <a:pt x="1718" y="375"/>
                    <a:pt x="1343" y="0"/>
                    <a:pt x="8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Multiply 2"/>
          <p:cNvSpPr/>
          <p:nvPr/>
        </p:nvSpPr>
        <p:spPr>
          <a:xfrm>
            <a:off x="500224" y="1628461"/>
            <a:ext cx="4763263" cy="2787171"/>
          </a:xfrm>
          <a:prstGeom prst="mathMultiply">
            <a:avLst/>
          </a:prstGeom>
          <a:solidFill>
            <a:srgbClr val="80000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33"/>
          <p:cNvSpPr/>
          <p:nvPr/>
        </p:nvSpPr>
        <p:spPr>
          <a:xfrm>
            <a:off x="7702579" y="6201692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ΔΓ/ΔΑ	1%</a:t>
            </a:r>
            <a:endParaRPr lang="es-MX" dirty="0">
              <a:latin typeface="Roboto Medium"/>
              <a:cs typeface="Roboto Medium"/>
            </a:endParaRPr>
          </a:p>
        </p:txBody>
      </p:sp>
      <p:pic>
        <p:nvPicPr>
          <p:cNvPr id="136" name="Picture 7" descr="logo-palmos_dark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37" name="Picture 16" descr="ΛΟΓΟΤΥΠΟ ΕΛΛΗΝΙΚΟ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26267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423</TotalTime>
  <Words>354</Words>
  <Application>Microsoft Office PowerPoint</Application>
  <PresentationFormat>Προβολή στην οθόνη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Median</vt:lpstr>
      <vt:lpstr>Διαφάνεια 1</vt:lpstr>
      <vt:lpstr>ΤΑΥΤΟΤΗΤΑ ΕΡΕΥΝΑΣ</vt:lpstr>
      <vt:lpstr>Θεσσαλονικείς &amp; Κορονοϊός “Σε μια κλίμακα από το 1 – Καθόλου μέχρι και το 5 – Πολύ, πόσο θα λέγατε ότι σας ανησυχεί το θέμα του κορονοϊού για...”</vt:lpstr>
      <vt:lpstr>Θεσσαλονικείς &amp; Κορονοϊός “Σε μια κλίμακα από το 1 – Καθόλου μέχρι και το 5 – Πολύ, πόσο θα λέγατε ότι σας ανησυχεί το θέμα του κορονοϊού για...”</vt:lpstr>
      <vt:lpstr>Θεσσαλονικείς &amp; Κορονοϊός “Σε μια κλίμακα από το 1 – Καθόλου μέχρι και το 5 – Πολύ, πόσο θα λέγατε ότι σας ανησυχεί το θέμα του κορονοϊού για...”</vt:lpstr>
      <vt:lpstr>Θεσσαλονικείς &amp; Κορονοϊός “Εσείς και η οικογένειά σας, έχετε λάβει κάποια μέτρα προστασίας από τον κορονοϊό;”</vt:lpstr>
      <vt:lpstr>Θεσσαλονικείς &amp; Κορονοϊός “Εσείς και η οικογένειά σας, έχετε λάβει κάποια μέτρα προστασίας από τον κορονοϊό;” (πολλαπλή επιλογή)</vt:lpstr>
      <vt:lpstr>Θεσσαλονικείς &amp; Κορονοϊός “Σε μια κλίμακα από το 1 – Καθόλου μέχρι και το 5 – Πολύ, πόσο ικανοποιητική θα λέγατε ότι είναι η μέχρι στιγμής αντιμετώπιση της εξάπλωσης του κορονοϊού από την πολιτεία και τις αρχές;”</vt:lpstr>
      <vt:lpstr>Θεσσαλονικείς &amp; Κορονοϊός “Πως θα χαρακτηρίζατε τα περιοριστικά μέτρα που έχει πάρει μέχρι σήμερα η πολιτεία (αναστολή λειτουργίας σχολείων, πανεπιστημίων, χώρων εστίασης και ψυχαγωγίας, αναστολή λειτουργίας καταστημάτων, απαγόρευση συνάθροισης άνω των 10 ατόμων, περιορισμός μετακινήσεων κτλ) για την αντιμετώπιση της εξάπλωσης του κορονοϊού;”</vt:lpstr>
      <vt:lpstr>Θεσσαλονικείς &amp; Κορονοϊός “Kατά τη γνώμη σας, η ανταπόκριση των πολιτών στα μέτρα για τον περιορισμό της εξάπλωσης του κορονοϊού που ανακοινώνουν οι αρχές, είναι:”</vt:lpstr>
      <vt:lpstr>Θεσσαλονικείς &amp; Κορονοϊός “Ποια από τα παρακάτω θα λέγατε ότι έχει συμβεί σε σας προσωπικά λόγω της εξάπλωσης του κορονοϊού: (πολλαπλή επιλογή)”</vt:lpstr>
      <vt:lpstr>Θεσσαλονικείς &amp; Κορονοϊός “Ποια από τα παρακάτω θα λέγατε ότι έχει συμβεί σε σας προσωπικά λόγω της εξάπλωσης του κορονοϊού: (πολλαπλή επιλογή)”</vt:lpstr>
      <vt:lpstr>Θεσσαλονικείς &amp; Κορονοϊός “Πως θα χαρακτηρίζατε τα μέτρα στήριξης των πολιτών και των επιχειρήσεων που έχει ανακοινώσει μέχρι σήμερα η πολιτεία;”</vt:lpstr>
      <vt:lpstr>Διαφάνεια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Temekenidis</dc:creator>
  <cp:lastModifiedBy>grammateia</cp:lastModifiedBy>
  <cp:revision>59</cp:revision>
  <dcterms:created xsi:type="dcterms:W3CDTF">2020-04-01T19:46:57Z</dcterms:created>
  <dcterms:modified xsi:type="dcterms:W3CDTF">2020-04-02T11:22:25Z</dcterms:modified>
</cp:coreProperties>
</file>